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8" r:id="rId1"/>
  </p:sldMasterIdLst>
  <p:notesMasterIdLst>
    <p:notesMasterId r:id="rId14"/>
  </p:notesMasterIdLst>
  <p:sldIdLst>
    <p:sldId id="256" r:id="rId2"/>
    <p:sldId id="258" r:id="rId3"/>
    <p:sldId id="272" r:id="rId4"/>
    <p:sldId id="273" r:id="rId5"/>
    <p:sldId id="274" r:id="rId6"/>
    <p:sldId id="275" r:id="rId7"/>
    <p:sldId id="262" r:id="rId8"/>
    <p:sldId id="259" r:id="rId9"/>
    <p:sldId id="276" r:id="rId10"/>
    <p:sldId id="269" r:id="rId11"/>
    <p:sldId id="264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1" d="100"/>
          <a:sy n="131" d="100"/>
        </p:scale>
        <p:origin x="470" y="11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52DC38-8C5D-4B38-989F-384963F8B912}" type="doc">
      <dgm:prSet loTypeId="urn:microsoft.com/office/officeart/2005/8/layout/chevron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3B52C0C-53F4-421C-92DD-30C3659D16EF}">
      <dgm:prSet phldrT="[Текст]" custT="1"/>
      <dgm:spPr/>
      <dgm:t>
        <a:bodyPr/>
        <a:lstStyle/>
        <a:p>
          <a:endParaRPr lang="ru-RU" sz="20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Цель</a:t>
          </a:r>
          <a:endParaRPr lang="ru-RU" sz="1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2A191EB-8045-4970-9B97-ED646407C9D5}" type="parTrans" cxnId="{FA29FFAF-58BE-4B54-AE3B-44C208322FD4}">
      <dgm:prSet/>
      <dgm:spPr/>
      <dgm:t>
        <a:bodyPr/>
        <a:lstStyle/>
        <a:p>
          <a:endParaRPr lang="ru-RU"/>
        </a:p>
      </dgm:t>
    </dgm:pt>
    <dgm:pt modelId="{C649B6AB-E88D-47BD-866B-ED37F3E4EC10}" type="sibTrans" cxnId="{FA29FFAF-58BE-4B54-AE3B-44C208322FD4}">
      <dgm:prSet/>
      <dgm:spPr/>
      <dgm:t>
        <a:bodyPr/>
        <a:lstStyle/>
        <a:p>
          <a:endParaRPr lang="ru-RU"/>
        </a:p>
      </dgm:t>
    </dgm:pt>
    <dgm:pt modelId="{A271426E-35FF-4F98-AF56-71334F6BA500}">
      <dgm:prSet phldrT="[Текст]" custT="1"/>
      <dgm:spPr/>
      <dgm:t>
        <a:bodyPr/>
        <a:lstStyle/>
        <a:p>
          <a:r>
            <a:rPr lang="ru-RU" sz="16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разносторонняя поддержка обучающегося с особыми образовательными / социальными потребностями, временная помощь в адаптации к новым условиям обучения (включая адаптацию детей с ОВЗ)</a:t>
          </a:r>
          <a:endParaRPr lang="ru-RU" sz="1600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67FE8C1-F138-426B-A519-4462B5C8265B}" type="parTrans" cxnId="{A7073EB8-B0AD-42C3-BD2C-6F77EDC3AEB9}">
      <dgm:prSet/>
      <dgm:spPr/>
      <dgm:t>
        <a:bodyPr/>
        <a:lstStyle/>
        <a:p>
          <a:endParaRPr lang="ru-RU"/>
        </a:p>
      </dgm:t>
    </dgm:pt>
    <dgm:pt modelId="{C6A2475F-284D-4328-B12B-006BABDE44C8}" type="sibTrans" cxnId="{A7073EB8-B0AD-42C3-BD2C-6F77EDC3AEB9}">
      <dgm:prSet/>
      <dgm:spPr/>
      <dgm:t>
        <a:bodyPr/>
        <a:lstStyle/>
        <a:p>
          <a:endParaRPr lang="ru-RU"/>
        </a:p>
      </dgm:t>
    </dgm:pt>
    <dgm:pt modelId="{B31EFA12-D654-4E78-8A1F-87A7A4860624}">
      <dgm:prSet phldrT="[Текст]" custT="1"/>
      <dgm:spPr/>
      <dgm:t>
        <a:bodyPr/>
        <a:lstStyle/>
        <a:p>
          <a:endParaRPr lang="ru-RU" sz="2000" dirty="0" smtClean="0"/>
        </a:p>
        <a:p>
          <a:r>
            <a: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Задачи</a:t>
          </a:r>
          <a:endParaRPr lang="ru-RU" sz="1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81F475-A220-4862-BAC0-F10BD48B44D7}" type="parTrans" cxnId="{45355FCE-4A2F-4EBD-AA4D-9B31EC269CE8}">
      <dgm:prSet/>
      <dgm:spPr/>
      <dgm:t>
        <a:bodyPr/>
        <a:lstStyle/>
        <a:p>
          <a:endParaRPr lang="ru-RU"/>
        </a:p>
      </dgm:t>
    </dgm:pt>
    <dgm:pt modelId="{7A73FDAD-1BF6-4C7E-8750-638D70236737}" type="sibTrans" cxnId="{45355FCE-4A2F-4EBD-AA4D-9B31EC269CE8}">
      <dgm:prSet/>
      <dgm:spPr/>
      <dgm:t>
        <a:bodyPr/>
        <a:lstStyle/>
        <a:p>
          <a:endParaRPr lang="ru-RU"/>
        </a:p>
      </dgm:t>
    </dgm:pt>
    <dgm:pt modelId="{371FE4F8-8F6A-4687-9F00-D437ABB20F6B}">
      <dgm:prSet phldrT="[Текст]" custT="1"/>
      <dgm:spPr/>
      <dgm:t>
        <a:bodyPr/>
        <a:lstStyle/>
        <a:p>
          <a:r>
            <a: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14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Помощь в реализации лидерского потенциала; </a:t>
          </a:r>
          <a:endParaRPr lang="ru-RU" sz="1400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C0A0D14-2BF6-49BA-97E9-85B6C4C39BCE}" type="parTrans" cxnId="{ADCF938F-C0E2-4F95-BA1C-D76A6BA4F563}">
      <dgm:prSet/>
      <dgm:spPr/>
      <dgm:t>
        <a:bodyPr/>
        <a:lstStyle/>
        <a:p>
          <a:endParaRPr lang="ru-RU"/>
        </a:p>
      </dgm:t>
    </dgm:pt>
    <dgm:pt modelId="{58860AFE-7A22-44C3-931C-43D8F1E0401E}" type="sibTrans" cxnId="{ADCF938F-C0E2-4F95-BA1C-D76A6BA4F563}">
      <dgm:prSet/>
      <dgm:spPr/>
      <dgm:t>
        <a:bodyPr/>
        <a:lstStyle/>
        <a:p>
          <a:endParaRPr lang="ru-RU"/>
        </a:p>
      </dgm:t>
    </dgm:pt>
    <dgm:pt modelId="{E40288E6-48F4-4F3F-9108-706A31E9666A}">
      <dgm:prSet phldrT="[Текст]" custT="1"/>
      <dgm:spPr/>
      <dgm:t>
        <a:bodyPr/>
        <a:lstStyle/>
        <a:p>
          <a:endParaRPr lang="ru-RU" sz="2000" dirty="0" smtClean="0"/>
        </a:p>
        <a:p>
          <a:endParaRPr lang="ru-RU" sz="18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Планируемые</a:t>
          </a:r>
        </a:p>
        <a:p>
          <a:r>
            <a: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результаты</a:t>
          </a:r>
        </a:p>
        <a:p>
          <a:endParaRPr lang="ru-RU" sz="2000" dirty="0"/>
        </a:p>
      </dgm:t>
    </dgm:pt>
    <dgm:pt modelId="{D36FAFB6-63D2-4107-B4F0-5B53459BBFAE}" type="parTrans" cxnId="{A132494B-2486-4E82-A232-6432D7D01F2E}">
      <dgm:prSet/>
      <dgm:spPr/>
      <dgm:t>
        <a:bodyPr/>
        <a:lstStyle/>
        <a:p>
          <a:endParaRPr lang="ru-RU"/>
        </a:p>
      </dgm:t>
    </dgm:pt>
    <dgm:pt modelId="{F4ED2FE5-9A05-4A43-BE3E-91828E5D679E}" type="sibTrans" cxnId="{A132494B-2486-4E82-A232-6432D7D01F2E}">
      <dgm:prSet/>
      <dgm:spPr/>
      <dgm:t>
        <a:bodyPr/>
        <a:lstStyle/>
        <a:p>
          <a:endParaRPr lang="ru-RU"/>
        </a:p>
      </dgm:t>
    </dgm:pt>
    <dgm:pt modelId="{C7F1B9F7-F9DE-4388-A746-D3B9023F744A}">
      <dgm:prSet phldrT="[Текст]" custT="1"/>
      <dgm:spPr/>
      <dgm:t>
        <a:bodyPr/>
        <a:lstStyle/>
        <a:p>
          <a:r>
            <a:rPr lang="ru-RU" sz="14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Увеличение охвата «активных учащихся» за счет вовлечения, обучающихся в событийные мероприятия, спортивно-оздоровительные, туристические, патриотические, профориентационные мероприятия, а также образовательные процессы.</a:t>
          </a:r>
          <a:endParaRPr lang="ru-RU" sz="1400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35910DB-58EA-4EC6-8560-AA21C1FFC99B}" type="parTrans" cxnId="{62BB1AC1-9C3F-4B3C-B0F6-66090C699513}">
      <dgm:prSet/>
      <dgm:spPr/>
      <dgm:t>
        <a:bodyPr/>
        <a:lstStyle/>
        <a:p>
          <a:endParaRPr lang="ru-RU"/>
        </a:p>
      </dgm:t>
    </dgm:pt>
    <dgm:pt modelId="{3627DCD1-9EE8-458A-AEAB-1FCD58B84CEC}" type="sibTrans" cxnId="{62BB1AC1-9C3F-4B3C-B0F6-66090C699513}">
      <dgm:prSet/>
      <dgm:spPr/>
      <dgm:t>
        <a:bodyPr/>
        <a:lstStyle/>
        <a:p>
          <a:endParaRPr lang="ru-RU"/>
        </a:p>
      </dgm:t>
    </dgm:pt>
    <dgm:pt modelId="{701CDD37-18D4-4B91-9B7E-C3DD61284158}">
      <dgm:prSet custT="1"/>
      <dgm:spPr/>
      <dgm:t>
        <a:bodyPr/>
        <a:lstStyle/>
        <a:p>
          <a:r>
            <a:rPr lang="ru-RU" sz="14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Улучшение образовательных, воспитательных, творческих или спортивных результатов;</a:t>
          </a:r>
          <a:endParaRPr lang="en-US" sz="1400" dirty="0" smtClean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42298D7-E77F-4359-90DA-DE5270B27C17}" type="parTrans" cxnId="{DA60CCD9-44D3-48A7-B5A7-8B2C2D535D00}">
      <dgm:prSet/>
      <dgm:spPr/>
      <dgm:t>
        <a:bodyPr/>
        <a:lstStyle/>
        <a:p>
          <a:endParaRPr lang="ru-RU"/>
        </a:p>
      </dgm:t>
    </dgm:pt>
    <dgm:pt modelId="{888FB395-8987-4335-945F-5CE6248424B7}" type="sibTrans" cxnId="{DA60CCD9-44D3-48A7-B5A7-8B2C2D535D00}">
      <dgm:prSet/>
      <dgm:spPr/>
      <dgm:t>
        <a:bodyPr/>
        <a:lstStyle/>
        <a:p>
          <a:endParaRPr lang="ru-RU"/>
        </a:p>
      </dgm:t>
    </dgm:pt>
    <dgm:pt modelId="{D4028FFE-F105-4F3A-B4A9-EEBFA7AFFAB8}">
      <dgm:prSet custT="1"/>
      <dgm:spPr/>
      <dgm:t>
        <a:bodyPr/>
        <a:lstStyle/>
        <a:p>
          <a:r>
            <a:rPr lang="ru-RU" sz="14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Создание комфортных условий и коммуникаций внутри образовательной организации; </a:t>
          </a:r>
          <a:endParaRPr lang="en-US" sz="1400" dirty="0" smtClean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84A1271-E9B3-442C-B75C-BD67D7C168F9}" type="parTrans" cxnId="{FF853641-5976-4FD7-9EC5-BD8098DDA1C7}">
      <dgm:prSet/>
      <dgm:spPr/>
      <dgm:t>
        <a:bodyPr/>
        <a:lstStyle/>
        <a:p>
          <a:endParaRPr lang="ru-RU"/>
        </a:p>
      </dgm:t>
    </dgm:pt>
    <dgm:pt modelId="{A2792428-9CBB-4554-9B2F-A049A78295C8}" type="sibTrans" cxnId="{FF853641-5976-4FD7-9EC5-BD8098DDA1C7}">
      <dgm:prSet/>
      <dgm:spPr/>
      <dgm:t>
        <a:bodyPr/>
        <a:lstStyle/>
        <a:p>
          <a:endParaRPr lang="ru-RU"/>
        </a:p>
      </dgm:t>
    </dgm:pt>
    <dgm:pt modelId="{DFF228DE-87F8-4C62-8043-5AD01998A13A}">
      <dgm:prSet custT="1"/>
      <dgm:spPr/>
      <dgm:t>
        <a:bodyPr/>
        <a:lstStyle/>
        <a:p>
          <a:r>
            <a:rPr lang="ru-RU" sz="14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Повышение уровня воспитанности среди обучающихся;</a:t>
          </a:r>
          <a:endParaRPr lang="en-US" sz="1400" dirty="0" smtClean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B918F63-B89B-4639-AAC5-4FF4E64510F9}" type="parTrans" cxnId="{ECFE3F49-BFB2-4D5C-9D63-831E50D12246}">
      <dgm:prSet/>
      <dgm:spPr/>
      <dgm:t>
        <a:bodyPr/>
        <a:lstStyle/>
        <a:p>
          <a:endParaRPr lang="ru-RU"/>
        </a:p>
      </dgm:t>
    </dgm:pt>
    <dgm:pt modelId="{51126421-BB27-4D0A-81B7-EE07E4DDD072}" type="sibTrans" cxnId="{ECFE3F49-BFB2-4D5C-9D63-831E50D12246}">
      <dgm:prSet/>
      <dgm:spPr/>
      <dgm:t>
        <a:bodyPr/>
        <a:lstStyle/>
        <a:p>
          <a:endParaRPr lang="ru-RU"/>
        </a:p>
      </dgm:t>
    </dgm:pt>
    <dgm:pt modelId="{28DC3442-9705-4BA3-ACEC-0265F4D7F3F6}">
      <dgm:prSet custT="1"/>
      <dgm:spPr/>
      <dgm:t>
        <a:bodyPr/>
        <a:lstStyle/>
        <a:p>
          <a:r>
            <a:rPr lang="ru-RU" sz="14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Создание условий для применения принципа «прозрачности и открытости» школы для родителей и детей</a:t>
          </a:r>
          <a:r>
            <a: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BE9F0D-93BE-453E-924E-644928DDAEDD}" type="parTrans" cxnId="{FF01431F-1BC6-416E-B696-61B4DC103D55}">
      <dgm:prSet/>
      <dgm:spPr/>
      <dgm:t>
        <a:bodyPr/>
        <a:lstStyle/>
        <a:p>
          <a:endParaRPr lang="ru-RU"/>
        </a:p>
      </dgm:t>
    </dgm:pt>
    <dgm:pt modelId="{4ED4560A-C71C-4654-922A-262639C443F2}" type="sibTrans" cxnId="{FF01431F-1BC6-416E-B696-61B4DC103D55}">
      <dgm:prSet/>
      <dgm:spPr/>
      <dgm:t>
        <a:bodyPr/>
        <a:lstStyle/>
        <a:p>
          <a:endParaRPr lang="ru-RU"/>
        </a:p>
      </dgm:t>
    </dgm:pt>
    <dgm:pt modelId="{E412B7B4-38E1-45E8-83B3-09DCD547D7E5}">
      <dgm:prSet custT="1"/>
      <dgm:spPr/>
      <dgm:t>
        <a:bodyPr/>
        <a:lstStyle/>
        <a:p>
          <a:r>
            <a:rPr lang="ru-RU" sz="14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Улучшение взаимопонимания среди обучающимися в группе, в классе, в школе, в семье и сокращение числа конфликтов за счет получения и применения участниками знаний по педагогике и психологии;</a:t>
          </a:r>
          <a:endParaRPr lang="ru-RU" sz="1400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7E0C883-69AB-4386-BDF7-804E009484D7}" type="parTrans" cxnId="{FF44DB03-FE16-45FC-8161-7045D04C9001}">
      <dgm:prSet/>
      <dgm:spPr/>
      <dgm:t>
        <a:bodyPr/>
        <a:lstStyle/>
        <a:p>
          <a:endParaRPr lang="ru-RU"/>
        </a:p>
      </dgm:t>
    </dgm:pt>
    <dgm:pt modelId="{66981B28-3121-442A-8D9D-880B2F4EAB21}" type="sibTrans" cxnId="{FF44DB03-FE16-45FC-8161-7045D04C9001}">
      <dgm:prSet/>
      <dgm:spPr/>
      <dgm:t>
        <a:bodyPr/>
        <a:lstStyle/>
        <a:p>
          <a:endParaRPr lang="ru-RU"/>
        </a:p>
      </dgm:t>
    </dgm:pt>
    <dgm:pt modelId="{3E2E7C20-A442-4A47-BA0C-3626DB457D32}">
      <dgm:prSet custT="1"/>
      <dgm:spPr/>
      <dgm:t>
        <a:bodyPr/>
        <a:lstStyle/>
        <a:p>
          <a:r>
            <a:rPr lang="ru-RU" sz="14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Улучшение психоэмоционального фона внутри группы, класса, школы в целом;</a:t>
          </a:r>
          <a:endParaRPr lang="ru-RU" sz="1400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880CD1-B135-4868-80C8-4BD11B1C8E38}" type="parTrans" cxnId="{E7AF08FC-61CD-440F-BFC8-4978C0C1C6FB}">
      <dgm:prSet/>
      <dgm:spPr/>
      <dgm:t>
        <a:bodyPr/>
        <a:lstStyle/>
        <a:p>
          <a:endParaRPr lang="ru-RU"/>
        </a:p>
      </dgm:t>
    </dgm:pt>
    <dgm:pt modelId="{7087D25D-2E9B-489E-8C4C-CA7CB8B76566}" type="sibTrans" cxnId="{E7AF08FC-61CD-440F-BFC8-4978C0C1C6FB}">
      <dgm:prSet/>
      <dgm:spPr/>
      <dgm:t>
        <a:bodyPr/>
        <a:lstStyle/>
        <a:p>
          <a:endParaRPr lang="ru-RU"/>
        </a:p>
      </dgm:t>
    </dgm:pt>
    <dgm:pt modelId="{FD5B6ACA-611D-41AC-96AE-C41D2F36C5D0}">
      <dgm:prSet custT="1"/>
      <dgm:spPr/>
      <dgm:t>
        <a:bodyPr/>
        <a:lstStyle/>
        <a:p>
          <a:r>
            <a:rPr lang="ru-RU" sz="14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Количественный и качественный рост успешно реализованных творческих и образовательных проектов. </a:t>
          </a:r>
          <a:endParaRPr lang="ru-RU" sz="1400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0F3EEDC-F50D-402D-9B40-DB25E63E3739}" type="parTrans" cxnId="{DD33353A-37B6-494D-AEE2-6EF434503BA7}">
      <dgm:prSet/>
      <dgm:spPr/>
      <dgm:t>
        <a:bodyPr/>
        <a:lstStyle/>
        <a:p>
          <a:endParaRPr lang="ru-RU"/>
        </a:p>
      </dgm:t>
    </dgm:pt>
    <dgm:pt modelId="{05A73699-8709-4E0B-AFB7-86A8BB448D64}" type="sibTrans" cxnId="{DD33353A-37B6-494D-AEE2-6EF434503BA7}">
      <dgm:prSet/>
      <dgm:spPr/>
      <dgm:t>
        <a:bodyPr/>
        <a:lstStyle/>
        <a:p>
          <a:endParaRPr lang="ru-RU"/>
        </a:p>
      </dgm:t>
    </dgm:pt>
    <dgm:pt modelId="{FFF80E80-A1D7-487A-90EA-8607EE82D7E1}">
      <dgm:prSet custT="1"/>
      <dgm:spPr/>
      <dgm:t>
        <a:bodyPr/>
        <a:lstStyle/>
        <a:p>
          <a:r>
            <a:rPr lang="ru-RU" sz="14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Увеличение качества воспитания и социализации обучающихся в школе.</a:t>
          </a:r>
          <a:endParaRPr lang="ru-RU" sz="1400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8A2F23B-6B98-44F5-9A43-515650C39FD0}" type="parTrans" cxnId="{16BD361A-79EE-4D33-955F-01A3CF69B613}">
      <dgm:prSet/>
      <dgm:spPr/>
      <dgm:t>
        <a:bodyPr/>
        <a:lstStyle/>
        <a:p>
          <a:endParaRPr lang="ru-RU"/>
        </a:p>
      </dgm:t>
    </dgm:pt>
    <dgm:pt modelId="{CA8C4CDE-51B0-4C73-B4B2-886CB89FEE4C}" type="sibTrans" cxnId="{16BD361A-79EE-4D33-955F-01A3CF69B613}">
      <dgm:prSet/>
      <dgm:spPr/>
      <dgm:t>
        <a:bodyPr/>
        <a:lstStyle/>
        <a:p>
          <a:endParaRPr lang="ru-RU"/>
        </a:p>
      </dgm:t>
    </dgm:pt>
    <dgm:pt modelId="{C75070E7-87AC-49C5-89D9-5DD08D7A45C4}">
      <dgm:prSet custT="1"/>
      <dgm:spPr/>
      <dgm:t>
        <a:bodyPr/>
        <a:lstStyle/>
        <a:p>
          <a:r>
            <a:rPr lang="ru-RU" sz="14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Снижение числа обучающихся состоящих на различных видах учета. </a:t>
          </a:r>
          <a:endParaRPr lang="ru-RU" sz="1400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C2A122A-E45F-4C65-B473-EE5D7AB3C7C6}" type="parTrans" cxnId="{7738B735-35AA-467E-A3E7-B41C7EF4A4D9}">
      <dgm:prSet/>
      <dgm:spPr/>
      <dgm:t>
        <a:bodyPr/>
        <a:lstStyle/>
        <a:p>
          <a:endParaRPr lang="ru-RU"/>
        </a:p>
      </dgm:t>
    </dgm:pt>
    <dgm:pt modelId="{69C9D24E-9265-4D6B-ABA2-255F5B22A777}" type="sibTrans" cxnId="{7738B735-35AA-467E-A3E7-B41C7EF4A4D9}">
      <dgm:prSet/>
      <dgm:spPr/>
      <dgm:t>
        <a:bodyPr/>
        <a:lstStyle/>
        <a:p>
          <a:endParaRPr lang="ru-RU"/>
        </a:p>
      </dgm:t>
    </dgm:pt>
    <dgm:pt modelId="{94E6FD33-277B-4853-B29E-E221B5673F9A}">
      <dgm:prSet custT="1"/>
      <dgm:spPr/>
      <dgm:t>
        <a:bodyPr/>
        <a:lstStyle/>
        <a:p>
          <a:r>
            <a:rPr lang="ru-RU" sz="14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Применение принципа «прозрачности и открытости» школы для родителей и детей.</a:t>
          </a:r>
          <a:endParaRPr lang="ru-RU" sz="1400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5A5E45F-68C9-46F6-B872-599BDC646875}" type="parTrans" cxnId="{BC1CD98C-251A-4046-AF93-51200A640F02}">
      <dgm:prSet/>
      <dgm:spPr/>
      <dgm:t>
        <a:bodyPr/>
        <a:lstStyle/>
        <a:p>
          <a:endParaRPr lang="ru-RU"/>
        </a:p>
      </dgm:t>
    </dgm:pt>
    <dgm:pt modelId="{88F71495-6C29-43BD-9DB3-86201607E2A5}" type="sibTrans" cxnId="{BC1CD98C-251A-4046-AF93-51200A640F02}">
      <dgm:prSet/>
      <dgm:spPr/>
      <dgm:t>
        <a:bodyPr/>
        <a:lstStyle/>
        <a:p>
          <a:endParaRPr lang="ru-RU"/>
        </a:p>
      </dgm:t>
    </dgm:pt>
    <dgm:pt modelId="{ACC501E8-843F-4442-9247-04866FA950B2}">
      <dgm:prSet custT="1"/>
      <dgm:spPr/>
      <dgm:t>
        <a:bodyPr/>
        <a:lstStyle/>
        <a:p>
          <a:r>
            <a:rPr lang="ru-RU" sz="14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Формирование «методических копилки» для классных руководителей по вопросам наставничества в школьном коллективе.</a:t>
          </a:r>
          <a:endParaRPr lang="ru-RU" sz="1400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EC17D93-8FA8-47C2-A838-00EC6FBA1E4E}" type="parTrans" cxnId="{B10D59FE-9DD4-41CF-AF51-E9123E5AC952}">
      <dgm:prSet/>
      <dgm:spPr/>
      <dgm:t>
        <a:bodyPr/>
        <a:lstStyle/>
        <a:p>
          <a:endParaRPr lang="ru-RU"/>
        </a:p>
      </dgm:t>
    </dgm:pt>
    <dgm:pt modelId="{835CBF87-912D-4B19-92B0-C822F85BD32B}" type="sibTrans" cxnId="{B10D59FE-9DD4-41CF-AF51-E9123E5AC952}">
      <dgm:prSet/>
      <dgm:spPr/>
      <dgm:t>
        <a:bodyPr/>
        <a:lstStyle/>
        <a:p>
          <a:endParaRPr lang="ru-RU"/>
        </a:p>
      </dgm:t>
    </dgm:pt>
    <dgm:pt modelId="{E4E5A43E-835A-458E-AE9F-759082AEB358}">
      <dgm:prSet/>
      <dgm:spPr/>
      <dgm:t>
        <a:bodyPr/>
        <a:lstStyle/>
        <a:p>
          <a:endParaRPr lang="ru-RU" sz="600" dirty="0"/>
        </a:p>
      </dgm:t>
    </dgm:pt>
    <dgm:pt modelId="{AFF7F2A0-8514-48B1-A68E-0C4BAFF11F0F}" type="parTrans" cxnId="{01963B9D-809B-4EEC-B94C-936B06E72211}">
      <dgm:prSet/>
      <dgm:spPr/>
      <dgm:t>
        <a:bodyPr/>
        <a:lstStyle/>
        <a:p>
          <a:endParaRPr lang="ru-RU"/>
        </a:p>
      </dgm:t>
    </dgm:pt>
    <dgm:pt modelId="{80009A25-B4CC-46AF-8655-31F92D56A804}" type="sibTrans" cxnId="{01963B9D-809B-4EEC-B94C-936B06E72211}">
      <dgm:prSet/>
      <dgm:spPr/>
      <dgm:t>
        <a:bodyPr/>
        <a:lstStyle/>
        <a:p>
          <a:endParaRPr lang="ru-RU"/>
        </a:p>
      </dgm:t>
    </dgm:pt>
    <dgm:pt modelId="{DEF7D5B3-BC56-417C-BFF4-5F7ABE3946CE}">
      <dgm:prSet custT="1"/>
      <dgm:spPr/>
      <dgm:t>
        <a:bodyPr/>
        <a:lstStyle/>
        <a:p>
          <a:r>
            <a:rPr lang="ru-RU" sz="14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Развитие гибких навыков и метакомпетенций;</a:t>
          </a:r>
          <a:endParaRPr lang="en-US" sz="1400" dirty="0" smtClean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E4DCCDA-554D-4779-9D34-9C12126D2A10}" type="parTrans" cxnId="{437071BC-9FF4-46C5-AEC5-A3E5C9559A10}">
      <dgm:prSet/>
      <dgm:spPr/>
      <dgm:t>
        <a:bodyPr/>
        <a:lstStyle/>
        <a:p>
          <a:endParaRPr lang="ru-RU"/>
        </a:p>
      </dgm:t>
    </dgm:pt>
    <dgm:pt modelId="{3EFBC4DE-6C0B-457B-822C-2715F9EB3045}" type="sibTrans" cxnId="{437071BC-9FF4-46C5-AEC5-A3E5C9559A10}">
      <dgm:prSet/>
      <dgm:spPr/>
      <dgm:t>
        <a:bodyPr/>
        <a:lstStyle/>
        <a:p>
          <a:endParaRPr lang="ru-RU"/>
        </a:p>
      </dgm:t>
    </dgm:pt>
    <dgm:pt modelId="{B98636CA-9FFC-4675-B0DA-62363C090460}">
      <dgm:prSet custT="1"/>
      <dgm:spPr/>
      <dgm:t>
        <a:bodyPr/>
        <a:lstStyle/>
        <a:p>
          <a:r>
            <a:rPr lang="ru-RU" sz="14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Формирование устойчивого сообщества обучающихся и сообщества благодарных выпускников;</a:t>
          </a:r>
          <a:endParaRPr lang="en-US" sz="1400" dirty="0" smtClean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7200E08-7AD8-4209-A74F-4A5FBB1976F9}" type="parTrans" cxnId="{6B2598B1-115A-4D47-BD9E-7ADA954B4BEF}">
      <dgm:prSet/>
      <dgm:spPr/>
      <dgm:t>
        <a:bodyPr/>
        <a:lstStyle/>
        <a:p>
          <a:endParaRPr lang="ru-RU"/>
        </a:p>
      </dgm:t>
    </dgm:pt>
    <dgm:pt modelId="{A9A9CE1E-F1A5-4136-99F5-9404D230D0E8}" type="sibTrans" cxnId="{6B2598B1-115A-4D47-BD9E-7ADA954B4BEF}">
      <dgm:prSet/>
      <dgm:spPr/>
      <dgm:t>
        <a:bodyPr/>
        <a:lstStyle/>
        <a:p>
          <a:endParaRPr lang="ru-RU"/>
        </a:p>
      </dgm:t>
    </dgm:pt>
    <dgm:pt modelId="{D6BCC18D-5BF2-447D-8E58-5736B4DFEA4F}">
      <dgm:prSet phldrT="[Текст]" custT="1"/>
      <dgm:spPr/>
      <dgm:t>
        <a:bodyPr/>
        <a:lstStyle/>
        <a:p>
          <a:r>
            <a:rPr lang="ru-RU" sz="14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Повышение успеваемости в школе.</a:t>
          </a:r>
          <a:endParaRPr lang="ru-RU" sz="1400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FF30A3A-429E-431C-AD44-CA1D33F9D2C3}" type="parTrans" cxnId="{1165EE71-B61F-4F5B-BD19-7E9195D0F1F1}">
      <dgm:prSet/>
      <dgm:spPr/>
      <dgm:t>
        <a:bodyPr/>
        <a:lstStyle/>
        <a:p>
          <a:endParaRPr lang="ru-RU"/>
        </a:p>
      </dgm:t>
    </dgm:pt>
    <dgm:pt modelId="{29FBE8FB-D143-410F-9254-DB161C4AC5E8}" type="sibTrans" cxnId="{1165EE71-B61F-4F5B-BD19-7E9195D0F1F1}">
      <dgm:prSet/>
      <dgm:spPr/>
      <dgm:t>
        <a:bodyPr/>
        <a:lstStyle/>
        <a:p>
          <a:endParaRPr lang="ru-RU"/>
        </a:p>
      </dgm:t>
    </dgm:pt>
    <dgm:pt modelId="{D64FEAA4-09D6-4B71-A7D4-64C539B9C46B}" type="pres">
      <dgm:prSet presAssocID="{5752DC38-8C5D-4B38-989F-384963F8B91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5002B8D-A765-49EF-8D34-91C3B074FC00}" type="pres">
      <dgm:prSet presAssocID="{13B52C0C-53F4-421C-92DD-30C3659D16EF}" presName="composite" presStyleCnt="0"/>
      <dgm:spPr/>
    </dgm:pt>
    <dgm:pt modelId="{DD69B154-0A30-49EB-834B-F90E608E3030}" type="pres">
      <dgm:prSet presAssocID="{13B52C0C-53F4-421C-92DD-30C3659D16EF}" presName="parentText" presStyleLbl="alignNode1" presStyleIdx="0" presStyleCnt="3" custScaleX="162054" custLinFactNeighborX="5387" custLinFactNeighborY="-288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6EA24A-56FC-4330-9070-4CB8F7C755F6}" type="pres">
      <dgm:prSet presAssocID="{13B52C0C-53F4-421C-92DD-30C3659D16EF}" presName="descendantText" presStyleLbl="alignAcc1" presStyleIdx="0" presStyleCnt="3" custScaleX="92244" custLinFactNeighborX="2183" custLinFactNeighborY="2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206DC9-A830-4A05-A3F0-B3F25C15D11C}" type="pres">
      <dgm:prSet presAssocID="{C649B6AB-E88D-47BD-866B-ED37F3E4EC10}" presName="sp" presStyleCnt="0"/>
      <dgm:spPr/>
    </dgm:pt>
    <dgm:pt modelId="{05072454-B7EB-4AFA-87B3-C0E062317931}" type="pres">
      <dgm:prSet presAssocID="{B31EFA12-D654-4E78-8A1F-87A7A4860624}" presName="composite" presStyleCnt="0"/>
      <dgm:spPr/>
    </dgm:pt>
    <dgm:pt modelId="{879FDF1A-EAD9-4E07-BBD8-8B8938C51DAE}" type="pres">
      <dgm:prSet presAssocID="{B31EFA12-D654-4E78-8A1F-87A7A4860624}" presName="parentText" presStyleLbl="alignNode1" presStyleIdx="1" presStyleCnt="3" custScaleX="166146" custLinFactNeighborX="9478" custLinFactNeighborY="47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F240E6-EA7B-420C-A399-EC5A2EF8AE19}" type="pres">
      <dgm:prSet presAssocID="{B31EFA12-D654-4E78-8A1F-87A7A4860624}" presName="descendantText" presStyleLbl="alignAcc1" presStyleIdx="1" presStyleCnt="3" custScaleX="84578" custScaleY="121435" custLinFactNeighborX="-1711" custLinFactNeighborY="-86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6718CD-0BC1-4A8D-BB2B-AA3AA5A7654E}" type="pres">
      <dgm:prSet presAssocID="{7A73FDAD-1BF6-4C7E-8750-638D70236737}" presName="sp" presStyleCnt="0"/>
      <dgm:spPr/>
    </dgm:pt>
    <dgm:pt modelId="{997AE823-869A-4F11-B34D-B1704FA3E424}" type="pres">
      <dgm:prSet presAssocID="{E40288E6-48F4-4F3F-9108-706A31E9666A}" presName="composite" presStyleCnt="0"/>
      <dgm:spPr/>
    </dgm:pt>
    <dgm:pt modelId="{BB819049-22BC-4D03-B952-1BD6516267EF}" type="pres">
      <dgm:prSet presAssocID="{E40288E6-48F4-4F3F-9108-706A31E9666A}" presName="parentText" presStyleLbl="alignNode1" presStyleIdx="2" presStyleCnt="3" custScaleX="179956" custScaleY="110969" custLinFactNeighborX="6667" custLinFactNeighborY="-1026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08A60A-321F-4784-A3FD-7B4EFDAE654D}" type="pres">
      <dgm:prSet presAssocID="{E40288E6-48F4-4F3F-9108-706A31E9666A}" presName="descendantText" presStyleLbl="alignAcc1" presStyleIdx="2" presStyleCnt="3" custScaleX="86400" custScaleY="227362" custLinFactNeighborX="-416" custLinFactNeighborY="11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6BD361A-79EE-4D33-955F-01A3CF69B613}" srcId="{E40288E6-48F4-4F3F-9108-706A31E9666A}" destId="{FFF80E80-A1D7-487A-90EA-8607EE82D7E1}" srcOrd="5" destOrd="0" parTransId="{D8A2F23B-6B98-44F5-9A43-515650C39FD0}" sibTransId="{CA8C4CDE-51B0-4C73-B4B2-886CB89FEE4C}"/>
    <dgm:cxn modelId="{45355FCE-4A2F-4EBD-AA4D-9B31EC269CE8}" srcId="{5752DC38-8C5D-4B38-989F-384963F8B912}" destId="{B31EFA12-D654-4E78-8A1F-87A7A4860624}" srcOrd="1" destOrd="0" parTransId="{D581F475-A220-4862-BAC0-F10BD48B44D7}" sibTransId="{7A73FDAD-1BF6-4C7E-8750-638D70236737}"/>
    <dgm:cxn modelId="{D29CACC6-3D84-4BA6-B80B-3C9211781589}" type="presOf" srcId="{DFF228DE-87F8-4C62-8043-5AD01998A13A}" destId="{82F240E6-EA7B-420C-A399-EC5A2EF8AE19}" srcOrd="0" destOrd="5" presId="urn:microsoft.com/office/officeart/2005/8/layout/chevron2"/>
    <dgm:cxn modelId="{01963B9D-809B-4EEC-B94C-936B06E72211}" srcId="{E40288E6-48F4-4F3F-9108-706A31E9666A}" destId="{E4E5A43E-835A-458E-AE9F-759082AEB358}" srcOrd="9" destOrd="0" parTransId="{AFF7F2A0-8514-48B1-A68E-0C4BAFF11F0F}" sibTransId="{80009A25-B4CC-46AF-8655-31F92D56A804}"/>
    <dgm:cxn modelId="{59004E0B-3919-4040-8842-E270593B38AF}" type="presOf" srcId="{A271426E-35FF-4F98-AF56-71334F6BA500}" destId="{166EA24A-56FC-4330-9070-4CB8F7C755F6}" srcOrd="0" destOrd="0" presId="urn:microsoft.com/office/officeart/2005/8/layout/chevron2"/>
    <dgm:cxn modelId="{A43E9C03-3D19-46A6-8D1A-3A9314880212}" type="presOf" srcId="{FD5B6ACA-611D-41AC-96AE-C41D2F36C5D0}" destId="{B908A60A-321F-4784-A3FD-7B4EFDAE654D}" srcOrd="0" destOrd="4" presId="urn:microsoft.com/office/officeart/2005/8/layout/chevron2"/>
    <dgm:cxn modelId="{ADCF938F-C0E2-4F95-BA1C-D76A6BA4F563}" srcId="{B31EFA12-D654-4E78-8A1F-87A7A4860624}" destId="{371FE4F8-8F6A-4687-9F00-D437ABB20F6B}" srcOrd="0" destOrd="0" parTransId="{6C0A0D14-2BF6-49BA-97E9-85B6C4C39BCE}" sibTransId="{58860AFE-7A22-44C3-931C-43D8F1E0401E}"/>
    <dgm:cxn modelId="{77228851-979B-4F6B-8946-A7383220E7F2}" type="presOf" srcId="{E4E5A43E-835A-458E-AE9F-759082AEB358}" destId="{B908A60A-321F-4784-A3FD-7B4EFDAE654D}" srcOrd="0" destOrd="9" presId="urn:microsoft.com/office/officeart/2005/8/layout/chevron2"/>
    <dgm:cxn modelId="{7738B735-35AA-467E-A3E7-B41C7EF4A4D9}" srcId="{E40288E6-48F4-4F3F-9108-706A31E9666A}" destId="{C75070E7-87AC-49C5-89D9-5DD08D7A45C4}" srcOrd="6" destOrd="0" parTransId="{6C2A122A-E45F-4C65-B473-EE5D7AB3C7C6}" sibTransId="{69C9D24E-9265-4D6B-ABA2-255F5B22A777}"/>
    <dgm:cxn modelId="{BC1CD98C-251A-4046-AF93-51200A640F02}" srcId="{E40288E6-48F4-4F3F-9108-706A31E9666A}" destId="{94E6FD33-277B-4853-B29E-E221B5673F9A}" srcOrd="7" destOrd="0" parTransId="{B5A5E45F-68C9-46F6-B872-599BDC646875}" sibTransId="{88F71495-6C29-43BD-9DB3-86201607E2A5}"/>
    <dgm:cxn modelId="{FF01431F-1BC6-416E-B696-61B4DC103D55}" srcId="{B31EFA12-D654-4E78-8A1F-87A7A4860624}" destId="{28DC3442-9705-4BA3-ACEC-0265F4D7F3F6}" srcOrd="6" destOrd="0" parTransId="{EEBE9F0D-93BE-453E-924E-644928DDAEDD}" sibTransId="{4ED4560A-C71C-4654-922A-262639C443F2}"/>
    <dgm:cxn modelId="{7F23BFB0-5E96-4806-A492-2C95DBCB9AD8}" type="presOf" srcId="{3E2E7C20-A442-4A47-BA0C-3626DB457D32}" destId="{B908A60A-321F-4784-A3FD-7B4EFDAE654D}" srcOrd="0" destOrd="3" presId="urn:microsoft.com/office/officeart/2005/8/layout/chevron2"/>
    <dgm:cxn modelId="{895AEAD1-E883-4504-8F37-A7B602514E23}" type="presOf" srcId="{B31EFA12-D654-4E78-8A1F-87A7A4860624}" destId="{879FDF1A-EAD9-4E07-BBD8-8B8938C51DAE}" srcOrd="0" destOrd="0" presId="urn:microsoft.com/office/officeart/2005/8/layout/chevron2"/>
    <dgm:cxn modelId="{62BB1AC1-9C3F-4B3C-B0F6-66090C699513}" srcId="{E40288E6-48F4-4F3F-9108-706A31E9666A}" destId="{C7F1B9F7-F9DE-4388-A746-D3B9023F744A}" srcOrd="0" destOrd="0" parTransId="{135910DB-58EA-4EC6-8560-AA21C1FFC99B}" sibTransId="{3627DCD1-9EE8-458A-AEAB-1FCD58B84CEC}"/>
    <dgm:cxn modelId="{187ECA0C-FD53-4E63-A480-F5BB27C9634B}" type="presOf" srcId="{13B52C0C-53F4-421C-92DD-30C3659D16EF}" destId="{DD69B154-0A30-49EB-834B-F90E608E3030}" srcOrd="0" destOrd="0" presId="urn:microsoft.com/office/officeart/2005/8/layout/chevron2"/>
    <dgm:cxn modelId="{E7AF08FC-61CD-440F-BFC8-4978C0C1C6FB}" srcId="{E40288E6-48F4-4F3F-9108-706A31E9666A}" destId="{3E2E7C20-A442-4A47-BA0C-3626DB457D32}" srcOrd="3" destOrd="0" parTransId="{D9880CD1-B135-4868-80C8-4BD11B1C8E38}" sibTransId="{7087D25D-2E9B-489E-8C4C-CA7CB8B76566}"/>
    <dgm:cxn modelId="{6B2598B1-115A-4D47-BD9E-7ADA954B4BEF}" srcId="{B31EFA12-D654-4E78-8A1F-87A7A4860624}" destId="{B98636CA-9FFC-4675-B0DA-62363C090460}" srcOrd="4" destOrd="0" parTransId="{77200E08-7AD8-4209-A74F-4A5FBB1976F9}" sibTransId="{A9A9CE1E-F1A5-4136-99F5-9404D230D0E8}"/>
    <dgm:cxn modelId="{9A6CAA56-5969-4544-B379-71CDA7B9C93E}" type="presOf" srcId="{E40288E6-48F4-4F3F-9108-706A31E9666A}" destId="{BB819049-22BC-4D03-B952-1BD6516267EF}" srcOrd="0" destOrd="0" presId="urn:microsoft.com/office/officeart/2005/8/layout/chevron2"/>
    <dgm:cxn modelId="{437071BC-9FF4-46C5-AEC5-A3E5C9559A10}" srcId="{B31EFA12-D654-4E78-8A1F-87A7A4860624}" destId="{DEF7D5B3-BC56-417C-BFF4-5F7ABE3946CE}" srcOrd="2" destOrd="0" parTransId="{AE4DCCDA-554D-4779-9D34-9C12126D2A10}" sibTransId="{3EFBC4DE-6C0B-457B-822C-2715F9EB3045}"/>
    <dgm:cxn modelId="{FF853641-5976-4FD7-9EC5-BD8098DDA1C7}" srcId="{B31EFA12-D654-4E78-8A1F-87A7A4860624}" destId="{D4028FFE-F105-4F3A-B4A9-EEBFA7AFFAB8}" srcOrd="3" destOrd="0" parTransId="{784A1271-E9B3-442C-B75C-BD67D7C168F9}" sibTransId="{A2792428-9CBB-4554-9B2F-A049A78295C8}"/>
    <dgm:cxn modelId="{D9DCA667-E17F-4DC3-8926-50EF8FCEC15D}" type="presOf" srcId="{E412B7B4-38E1-45E8-83B3-09DCD547D7E5}" destId="{B908A60A-321F-4784-A3FD-7B4EFDAE654D}" srcOrd="0" destOrd="2" presId="urn:microsoft.com/office/officeart/2005/8/layout/chevron2"/>
    <dgm:cxn modelId="{B4ACAA5D-C912-42B8-9417-7BC88528CE8C}" type="presOf" srcId="{371FE4F8-8F6A-4687-9F00-D437ABB20F6B}" destId="{82F240E6-EA7B-420C-A399-EC5A2EF8AE19}" srcOrd="0" destOrd="0" presId="urn:microsoft.com/office/officeart/2005/8/layout/chevron2"/>
    <dgm:cxn modelId="{DD33353A-37B6-494D-AEE2-6EF434503BA7}" srcId="{E40288E6-48F4-4F3F-9108-706A31E9666A}" destId="{FD5B6ACA-611D-41AC-96AE-C41D2F36C5D0}" srcOrd="4" destOrd="0" parTransId="{C0F3EEDC-F50D-402D-9B40-DB25E63E3739}" sibTransId="{05A73699-8709-4E0B-AFB7-86A8BB448D64}"/>
    <dgm:cxn modelId="{B10D59FE-9DD4-41CF-AF51-E9123E5AC952}" srcId="{E40288E6-48F4-4F3F-9108-706A31E9666A}" destId="{ACC501E8-843F-4442-9247-04866FA950B2}" srcOrd="8" destOrd="0" parTransId="{7EC17D93-8FA8-47C2-A838-00EC6FBA1E4E}" sibTransId="{835CBF87-912D-4B19-92B0-C822F85BD32B}"/>
    <dgm:cxn modelId="{B64963D1-48D1-4E8B-B4A0-74105F95A488}" type="presOf" srcId="{28DC3442-9705-4BA3-ACEC-0265F4D7F3F6}" destId="{82F240E6-EA7B-420C-A399-EC5A2EF8AE19}" srcOrd="0" destOrd="6" presId="urn:microsoft.com/office/officeart/2005/8/layout/chevron2"/>
    <dgm:cxn modelId="{ECFE3F49-BFB2-4D5C-9D63-831E50D12246}" srcId="{B31EFA12-D654-4E78-8A1F-87A7A4860624}" destId="{DFF228DE-87F8-4C62-8043-5AD01998A13A}" srcOrd="5" destOrd="0" parTransId="{EB918F63-B89B-4639-AAC5-4FF4E64510F9}" sibTransId="{51126421-BB27-4D0A-81B7-EE07E4DDD072}"/>
    <dgm:cxn modelId="{69F80873-1386-43C7-B230-E359E8B527B4}" type="presOf" srcId="{C7F1B9F7-F9DE-4388-A746-D3B9023F744A}" destId="{B908A60A-321F-4784-A3FD-7B4EFDAE654D}" srcOrd="0" destOrd="0" presId="urn:microsoft.com/office/officeart/2005/8/layout/chevron2"/>
    <dgm:cxn modelId="{49F53E9B-823A-4D66-BD92-839FD91B7737}" type="presOf" srcId="{D4028FFE-F105-4F3A-B4A9-EEBFA7AFFAB8}" destId="{82F240E6-EA7B-420C-A399-EC5A2EF8AE19}" srcOrd="0" destOrd="3" presId="urn:microsoft.com/office/officeart/2005/8/layout/chevron2"/>
    <dgm:cxn modelId="{747F56B3-9383-45CC-BC78-4ADA5639FF3C}" type="presOf" srcId="{C75070E7-87AC-49C5-89D9-5DD08D7A45C4}" destId="{B908A60A-321F-4784-A3FD-7B4EFDAE654D}" srcOrd="0" destOrd="6" presId="urn:microsoft.com/office/officeart/2005/8/layout/chevron2"/>
    <dgm:cxn modelId="{F7F6B5D2-E5E2-4A91-8D74-4395B69B3ADF}" type="presOf" srcId="{D6BCC18D-5BF2-447D-8E58-5736B4DFEA4F}" destId="{B908A60A-321F-4784-A3FD-7B4EFDAE654D}" srcOrd="0" destOrd="1" presId="urn:microsoft.com/office/officeart/2005/8/layout/chevron2"/>
    <dgm:cxn modelId="{DA60CCD9-44D3-48A7-B5A7-8B2C2D535D00}" srcId="{B31EFA12-D654-4E78-8A1F-87A7A4860624}" destId="{701CDD37-18D4-4B91-9B7E-C3DD61284158}" srcOrd="1" destOrd="0" parTransId="{F42298D7-E77F-4359-90DA-DE5270B27C17}" sibTransId="{888FB395-8987-4335-945F-5CE6248424B7}"/>
    <dgm:cxn modelId="{C72325EC-EFF9-40F6-AE1E-115887EB18B5}" type="presOf" srcId="{FFF80E80-A1D7-487A-90EA-8607EE82D7E1}" destId="{B908A60A-321F-4784-A3FD-7B4EFDAE654D}" srcOrd="0" destOrd="5" presId="urn:microsoft.com/office/officeart/2005/8/layout/chevron2"/>
    <dgm:cxn modelId="{13729D1C-6FF1-4C42-8BFE-34ABC7AACFAE}" type="presOf" srcId="{94E6FD33-277B-4853-B29E-E221B5673F9A}" destId="{B908A60A-321F-4784-A3FD-7B4EFDAE654D}" srcOrd="0" destOrd="7" presId="urn:microsoft.com/office/officeart/2005/8/layout/chevron2"/>
    <dgm:cxn modelId="{32B098B2-262C-4516-8C8D-96A214F25BA9}" type="presOf" srcId="{ACC501E8-843F-4442-9247-04866FA950B2}" destId="{B908A60A-321F-4784-A3FD-7B4EFDAE654D}" srcOrd="0" destOrd="8" presId="urn:microsoft.com/office/officeart/2005/8/layout/chevron2"/>
    <dgm:cxn modelId="{FA29FFAF-58BE-4B54-AE3B-44C208322FD4}" srcId="{5752DC38-8C5D-4B38-989F-384963F8B912}" destId="{13B52C0C-53F4-421C-92DD-30C3659D16EF}" srcOrd="0" destOrd="0" parTransId="{52A191EB-8045-4970-9B97-ED646407C9D5}" sibTransId="{C649B6AB-E88D-47BD-866B-ED37F3E4EC10}"/>
    <dgm:cxn modelId="{FF44DB03-FE16-45FC-8161-7045D04C9001}" srcId="{E40288E6-48F4-4F3F-9108-706A31E9666A}" destId="{E412B7B4-38E1-45E8-83B3-09DCD547D7E5}" srcOrd="2" destOrd="0" parTransId="{C7E0C883-69AB-4386-BDF7-804E009484D7}" sibTransId="{66981B28-3121-442A-8D9D-880B2F4EAB21}"/>
    <dgm:cxn modelId="{0E3003B7-F48A-4901-BB26-7E431E1C7BD5}" type="presOf" srcId="{DEF7D5B3-BC56-417C-BFF4-5F7ABE3946CE}" destId="{82F240E6-EA7B-420C-A399-EC5A2EF8AE19}" srcOrd="0" destOrd="2" presId="urn:microsoft.com/office/officeart/2005/8/layout/chevron2"/>
    <dgm:cxn modelId="{A7073EB8-B0AD-42C3-BD2C-6F77EDC3AEB9}" srcId="{13B52C0C-53F4-421C-92DD-30C3659D16EF}" destId="{A271426E-35FF-4F98-AF56-71334F6BA500}" srcOrd="0" destOrd="0" parTransId="{A67FE8C1-F138-426B-A519-4462B5C8265B}" sibTransId="{C6A2475F-284D-4328-B12B-006BABDE44C8}"/>
    <dgm:cxn modelId="{1165EE71-B61F-4F5B-BD19-7E9195D0F1F1}" srcId="{E40288E6-48F4-4F3F-9108-706A31E9666A}" destId="{D6BCC18D-5BF2-447D-8E58-5736B4DFEA4F}" srcOrd="1" destOrd="0" parTransId="{EFF30A3A-429E-431C-AD44-CA1D33F9D2C3}" sibTransId="{29FBE8FB-D143-410F-9254-DB161C4AC5E8}"/>
    <dgm:cxn modelId="{A132494B-2486-4E82-A232-6432D7D01F2E}" srcId="{5752DC38-8C5D-4B38-989F-384963F8B912}" destId="{E40288E6-48F4-4F3F-9108-706A31E9666A}" srcOrd="2" destOrd="0" parTransId="{D36FAFB6-63D2-4107-B4F0-5B53459BBFAE}" sibTransId="{F4ED2FE5-9A05-4A43-BE3E-91828E5D679E}"/>
    <dgm:cxn modelId="{560DC22D-379D-496F-8933-153F7259CDF4}" type="presOf" srcId="{B98636CA-9FFC-4675-B0DA-62363C090460}" destId="{82F240E6-EA7B-420C-A399-EC5A2EF8AE19}" srcOrd="0" destOrd="4" presId="urn:microsoft.com/office/officeart/2005/8/layout/chevron2"/>
    <dgm:cxn modelId="{EF5FF2E0-8C2E-4961-BF84-12BEBAFBBAB9}" type="presOf" srcId="{5752DC38-8C5D-4B38-989F-384963F8B912}" destId="{D64FEAA4-09D6-4B71-A7D4-64C539B9C46B}" srcOrd="0" destOrd="0" presId="urn:microsoft.com/office/officeart/2005/8/layout/chevron2"/>
    <dgm:cxn modelId="{190803AB-082D-4D6B-A87E-93813F03DC88}" type="presOf" srcId="{701CDD37-18D4-4B91-9B7E-C3DD61284158}" destId="{82F240E6-EA7B-420C-A399-EC5A2EF8AE19}" srcOrd="0" destOrd="1" presId="urn:microsoft.com/office/officeart/2005/8/layout/chevron2"/>
    <dgm:cxn modelId="{18B80DEC-E2A0-40EC-97E9-3DDA2B008837}" type="presParOf" srcId="{D64FEAA4-09D6-4B71-A7D4-64C539B9C46B}" destId="{45002B8D-A765-49EF-8D34-91C3B074FC00}" srcOrd="0" destOrd="0" presId="urn:microsoft.com/office/officeart/2005/8/layout/chevron2"/>
    <dgm:cxn modelId="{A21907C6-8DE5-42E8-89EC-92F995265EAE}" type="presParOf" srcId="{45002B8D-A765-49EF-8D34-91C3B074FC00}" destId="{DD69B154-0A30-49EB-834B-F90E608E3030}" srcOrd="0" destOrd="0" presId="urn:microsoft.com/office/officeart/2005/8/layout/chevron2"/>
    <dgm:cxn modelId="{3CE1568E-F07F-4606-91AB-9CADE4B9EA5E}" type="presParOf" srcId="{45002B8D-A765-49EF-8D34-91C3B074FC00}" destId="{166EA24A-56FC-4330-9070-4CB8F7C755F6}" srcOrd="1" destOrd="0" presId="urn:microsoft.com/office/officeart/2005/8/layout/chevron2"/>
    <dgm:cxn modelId="{5C213945-462C-4EB0-9D6C-B2A68CA90EC2}" type="presParOf" srcId="{D64FEAA4-09D6-4B71-A7D4-64C539B9C46B}" destId="{9A206DC9-A830-4A05-A3F0-B3F25C15D11C}" srcOrd="1" destOrd="0" presId="urn:microsoft.com/office/officeart/2005/8/layout/chevron2"/>
    <dgm:cxn modelId="{D5188C67-934E-49A5-B8AE-4AEA8879FFDF}" type="presParOf" srcId="{D64FEAA4-09D6-4B71-A7D4-64C539B9C46B}" destId="{05072454-B7EB-4AFA-87B3-C0E062317931}" srcOrd="2" destOrd="0" presId="urn:microsoft.com/office/officeart/2005/8/layout/chevron2"/>
    <dgm:cxn modelId="{94F9CF39-B9B2-408D-9ECB-8E04E8AFE9A1}" type="presParOf" srcId="{05072454-B7EB-4AFA-87B3-C0E062317931}" destId="{879FDF1A-EAD9-4E07-BBD8-8B8938C51DAE}" srcOrd="0" destOrd="0" presId="urn:microsoft.com/office/officeart/2005/8/layout/chevron2"/>
    <dgm:cxn modelId="{44DD19E2-2812-403D-ADEC-5C81BE6463AF}" type="presParOf" srcId="{05072454-B7EB-4AFA-87B3-C0E062317931}" destId="{82F240E6-EA7B-420C-A399-EC5A2EF8AE19}" srcOrd="1" destOrd="0" presId="urn:microsoft.com/office/officeart/2005/8/layout/chevron2"/>
    <dgm:cxn modelId="{671CD275-E9A0-4B95-A217-76317BA18BB3}" type="presParOf" srcId="{D64FEAA4-09D6-4B71-A7D4-64C539B9C46B}" destId="{5A6718CD-0BC1-4A8D-BB2B-AA3AA5A7654E}" srcOrd="3" destOrd="0" presId="urn:microsoft.com/office/officeart/2005/8/layout/chevron2"/>
    <dgm:cxn modelId="{E948F4EE-89D2-4576-B264-3DA74EEF193E}" type="presParOf" srcId="{D64FEAA4-09D6-4B71-A7D4-64C539B9C46B}" destId="{997AE823-869A-4F11-B34D-B1704FA3E424}" srcOrd="4" destOrd="0" presId="urn:microsoft.com/office/officeart/2005/8/layout/chevron2"/>
    <dgm:cxn modelId="{480DCC40-1554-44AA-A159-5DD8F373FC72}" type="presParOf" srcId="{997AE823-869A-4F11-B34D-B1704FA3E424}" destId="{BB819049-22BC-4D03-B952-1BD6516267EF}" srcOrd="0" destOrd="0" presId="urn:microsoft.com/office/officeart/2005/8/layout/chevron2"/>
    <dgm:cxn modelId="{1BECE825-7686-487C-A491-D321EA8D5B54}" type="presParOf" srcId="{997AE823-869A-4F11-B34D-B1704FA3E424}" destId="{B908A60A-321F-4784-A3FD-7B4EFDAE654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DB576A3-26D2-4128-A86E-7B18A641CCAE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FA34359-3BB0-4D08-9361-1F987F4CA34D}">
      <dgm:prSet custT="1"/>
      <dgm:spPr/>
      <dgm:t>
        <a:bodyPr/>
        <a:lstStyle/>
        <a:p>
          <a:pPr rtl="0">
            <a:lnSpc>
              <a:spcPct val="90000"/>
            </a:lnSpc>
            <a:spcAft>
              <a:spcPct val="35000"/>
            </a:spcAft>
          </a:pPr>
          <a:endParaRPr lang="ru-RU" sz="2400" dirty="0" smtClean="0"/>
        </a:p>
        <a:p>
          <a:pPr rtl="0">
            <a:lnSpc>
              <a:spcPct val="90000"/>
            </a:lnSpc>
            <a:spcAft>
              <a:spcPct val="35000"/>
            </a:spcAft>
          </a:pPr>
          <a:endParaRPr lang="ru-RU" sz="2000" dirty="0" smtClean="0"/>
        </a:p>
        <a:p>
          <a:pPr rtl="0">
            <a:lnSpc>
              <a:spcPct val="90000"/>
            </a:lnSpc>
            <a:spcAft>
              <a:spcPct val="35000"/>
            </a:spcAft>
          </a:pPr>
          <a:endParaRPr lang="ru-RU" sz="28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rtl="0">
            <a:lnSpc>
              <a:spcPct val="100000"/>
            </a:lnSpc>
            <a:spcAft>
              <a:spcPts val="0"/>
            </a:spcAft>
          </a:pPr>
          <a:r>
            <a:rPr lang="ru-RU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Куратор-педагог</a:t>
          </a:r>
        </a:p>
        <a:p>
          <a:pPr rtl="0">
            <a:lnSpc>
              <a:spcPct val="100000"/>
            </a:lnSpc>
            <a:spcAft>
              <a:spcPts val="0"/>
            </a:spcAft>
          </a:pPr>
          <a:r>
            <a:rPr lang="ru-RU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</a:p>
        <a:p>
          <a:pPr rtl="0">
            <a:lnSpc>
              <a:spcPct val="90000"/>
            </a:lnSpc>
            <a:spcAft>
              <a:spcPct val="35000"/>
            </a:spcAft>
          </a:pPr>
          <a:endParaRPr lang="ru-RU" sz="2400" dirty="0" smtClean="0"/>
        </a:p>
        <a:p>
          <a:pPr rtl="0">
            <a:lnSpc>
              <a:spcPct val="90000"/>
            </a:lnSpc>
            <a:spcAft>
              <a:spcPct val="35000"/>
            </a:spcAft>
          </a:pPr>
          <a:r>
            <a:rPr lang="ru-RU" sz="2400" dirty="0" smtClean="0"/>
            <a:t> </a:t>
          </a:r>
          <a:endParaRPr lang="ru-RU" sz="2400" dirty="0"/>
        </a:p>
      </dgm:t>
    </dgm:pt>
    <dgm:pt modelId="{4E3B502B-A4E1-447B-9916-650756C63CEB}" type="parTrans" cxnId="{6438FDFB-881A-48F6-92A2-A1614063C27E}">
      <dgm:prSet/>
      <dgm:spPr/>
      <dgm:t>
        <a:bodyPr/>
        <a:lstStyle/>
        <a:p>
          <a:endParaRPr lang="ru-RU"/>
        </a:p>
      </dgm:t>
    </dgm:pt>
    <dgm:pt modelId="{C30B3535-0D2E-4A7E-8CDB-8790E946047E}" type="sibTrans" cxnId="{6438FDFB-881A-48F6-92A2-A1614063C27E}">
      <dgm:prSet/>
      <dgm:spPr/>
      <dgm:t>
        <a:bodyPr/>
        <a:lstStyle/>
        <a:p>
          <a:endParaRPr lang="ru-RU"/>
        </a:p>
      </dgm:t>
    </dgm:pt>
    <dgm:pt modelId="{EFECF26C-0F85-4836-B08A-4EEC5F2C486B}">
      <dgm:prSet custT="1"/>
      <dgm:spPr/>
      <dgm:t>
        <a:bodyPr/>
        <a:lstStyle/>
        <a:p>
          <a:pPr marL="0" marR="0" lvl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4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lvl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4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lvl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Ученик-наставляемый</a:t>
          </a:r>
        </a:p>
        <a:p>
          <a:pPr marL="0" marR="0" lvl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73 </a:t>
          </a:r>
        </a:p>
        <a:p>
          <a:pPr lvl="0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dirty="0"/>
        </a:p>
      </dgm:t>
    </dgm:pt>
    <dgm:pt modelId="{58DE9BB0-B14E-4D2A-97F9-92DC6C759D11}" type="parTrans" cxnId="{CBEDC5E9-15FD-4418-8108-CE82C7F98EE4}">
      <dgm:prSet/>
      <dgm:spPr/>
      <dgm:t>
        <a:bodyPr/>
        <a:lstStyle/>
        <a:p>
          <a:endParaRPr lang="ru-RU"/>
        </a:p>
      </dgm:t>
    </dgm:pt>
    <dgm:pt modelId="{41493C42-8EE6-43D7-8802-501A06F0B3E1}" type="sibTrans" cxnId="{CBEDC5E9-15FD-4418-8108-CE82C7F98EE4}">
      <dgm:prSet/>
      <dgm:spPr/>
      <dgm:t>
        <a:bodyPr/>
        <a:lstStyle/>
        <a:p>
          <a:endParaRPr lang="ru-RU"/>
        </a:p>
      </dgm:t>
    </dgm:pt>
    <dgm:pt modelId="{582BC8DC-011B-4516-AE2A-32BA41CBA274}">
      <dgm:prSet custT="1"/>
      <dgm:spPr/>
      <dgm:t>
        <a:bodyPr/>
        <a:lstStyle/>
        <a:p>
          <a:pPr rtl="0">
            <a:lnSpc>
              <a:spcPct val="90000"/>
            </a:lnSpc>
            <a:spcAft>
              <a:spcPct val="35000"/>
            </a:spcAft>
          </a:pPr>
          <a:endParaRPr lang="ru-RU" sz="28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rtl="0">
            <a:lnSpc>
              <a:spcPct val="100000"/>
            </a:lnSpc>
            <a:spcAft>
              <a:spcPts val="0"/>
            </a:spcAft>
          </a:pPr>
          <a:r>
            <a:rPr lang="ru-RU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Ученик-наставник</a:t>
          </a:r>
        </a:p>
        <a:p>
          <a:pPr rtl="0">
            <a:lnSpc>
              <a:spcPct val="100000"/>
            </a:lnSpc>
            <a:spcAft>
              <a:spcPts val="0"/>
            </a:spcAft>
          </a:pPr>
          <a:r>
            <a:rPr lang="ru-RU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 </a:t>
          </a:r>
          <a:endParaRPr lang="ru-RU" sz="2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4FA40EE-EF41-4C32-B76A-5B961376183B}" type="parTrans" cxnId="{B70D7273-425B-487E-9F53-029A65674EB7}">
      <dgm:prSet/>
      <dgm:spPr/>
      <dgm:t>
        <a:bodyPr/>
        <a:lstStyle/>
        <a:p>
          <a:endParaRPr lang="ru-RU"/>
        </a:p>
      </dgm:t>
    </dgm:pt>
    <dgm:pt modelId="{EFECAF37-C1E6-4605-8780-ED6B090C79F6}" type="sibTrans" cxnId="{B70D7273-425B-487E-9F53-029A65674EB7}">
      <dgm:prSet/>
      <dgm:spPr/>
      <dgm:t>
        <a:bodyPr/>
        <a:lstStyle/>
        <a:p>
          <a:endParaRPr lang="ru-RU"/>
        </a:p>
      </dgm:t>
    </dgm:pt>
    <dgm:pt modelId="{CD6F39E8-1190-4ACF-AD5C-1454C1E99196}" type="pres">
      <dgm:prSet presAssocID="{2DB576A3-26D2-4128-A86E-7B18A641CCA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7FE1FF2-328D-4B95-93A5-F6AEA55E93F0}" type="pres">
      <dgm:prSet presAssocID="{2DB576A3-26D2-4128-A86E-7B18A641CCAE}" presName="fgShape" presStyleLbl="fgShp" presStyleIdx="0" presStyleCnt="1"/>
      <dgm:spPr/>
    </dgm:pt>
    <dgm:pt modelId="{6B03103A-FB74-4888-B251-BFCB5DB1EC1D}" type="pres">
      <dgm:prSet presAssocID="{2DB576A3-26D2-4128-A86E-7B18A641CCAE}" presName="linComp" presStyleCnt="0"/>
      <dgm:spPr/>
    </dgm:pt>
    <dgm:pt modelId="{D714368A-3A97-4438-B185-D61E0A88D66F}" type="pres">
      <dgm:prSet presAssocID="{DFA34359-3BB0-4D08-9361-1F987F4CA34D}" presName="compNode" presStyleCnt="0"/>
      <dgm:spPr/>
    </dgm:pt>
    <dgm:pt modelId="{367F059B-9F65-44FA-ADBF-07F897CA1592}" type="pres">
      <dgm:prSet presAssocID="{DFA34359-3BB0-4D08-9361-1F987F4CA34D}" presName="bkgdShape" presStyleLbl="node1" presStyleIdx="0" presStyleCnt="3" custLinFactNeighborX="2570" custLinFactNeighborY="-1116"/>
      <dgm:spPr/>
      <dgm:t>
        <a:bodyPr/>
        <a:lstStyle/>
        <a:p>
          <a:endParaRPr lang="ru-RU"/>
        </a:p>
      </dgm:t>
    </dgm:pt>
    <dgm:pt modelId="{8FAB1725-761F-45E7-A611-F0237A86989A}" type="pres">
      <dgm:prSet presAssocID="{DFA34359-3BB0-4D08-9361-1F987F4CA34D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3C2989-CD0C-493F-ACF4-3A67D6F979F0}" type="pres">
      <dgm:prSet presAssocID="{DFA34359-3BB0-4D08-9361-1F987F4CA34D}" presName="invisiNode" presStyleLbl="node1" presStyleIdx="0" presStyleCnt="3"/>
      <dgm:spPr/>
    </dgm:pt>
    <dgm:pt modelId="{2BCB5E66-721A-40F4-9358-65573C8583AF}" type="pres">
      <dgm:prSet presAssocID="{DFA34359-3BB0-4D08-9361-1F987F4CA34D}" presName="imagNode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C2C3ED0C-615C-4B07-82EE-AAC9AF93EB6B}" type="pres">
      <dgm:prSet presAssocID="{C30B3535-0D2E-4A7E-8CDB-8790E946047E}" presName="sibTrans" presStyleLbl="sibTrans2D1" presStyleIdx="0" presStyleCnt="0"/>
      <dgm:spPr/>
      <dgm:t>
        <a:bodyPr/>
        <a:lstStyle/>
        <a:p>
          <a:endParaRPr lang="ru-RU"/>
        </a:p>
      </dgm:t>
    </dgm:pt>
    <dgm:pt modelId="{F2CA388A-98E9-4C47-A518-B9F373B7CC3E}" type="pres">
      <dgm:prSet presAssocID="{582BC8DC-011B-4516-AE2A-32BA41CBA274}" presName="compNode" presStyleCnt="0"/>
      <dgm:spPr/>
    </dgm:pt>
    <dgm:pt modelId="{B346031B-9DDF-49EB-A38C-716A953E5169}" type="pres">
      <dgm:prSet presAssocID="{582BC8DC-011B-4516-AE2A-32BA41CBA274}" presName="bkgdShape" presStyleLbl="node1" presStyleIdx="1" presStyleCnt="3" custLinFactNeighborY="4836"/>
      <dgm:spPr/>
      <dgm:t>
        <a:bodyPr/>
        <a:lstStyle/>
        <a:p>
          <a:endParaRPr lang="ru-RU"/>
        </a:p>
      </dgm:t>
    </dgm:pt>
    <dgm:pt modelId="{12345F91-C294-433C-9E84-D7E7D566D20C}" type="pres">
      <dgm:prSet presAssocID="{582BC8DC-011B-4516-AE2A-32BA41CBA274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0F508A-7859-4D88-9AA8-6E27546DE394}" type="pres">
      <dgm:prSet presAssocID="{582BC8DC-011B-4516-AE2A-32BA41CBA274}" presName="invisiNode" presStyleLbl="node1" presStyleIdx="1" presStyleCnt="3"/>
      <dgm:spPr/>
    </dgm:pt>
    <dgm:pt modelId="{5E060D42-267F-49DA-BC87-9C29EC2BF2BA}" type="pres">
      <dgm:prSet presAssocID="{582BC8DC-011B-4516-AE2A-32BA41CBA274}" presName="imagNode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93113DD3-A622-4F72-B276-9B296152878E}" type="pres">
      <dgm:prSet presAssocID="{EFECAF37-C1E6-4605-8780-ED6B090C79F6}" presName="sibTrans" presStyleLbl="sibTrans2D1" presStyleIdx="0" presStyleCnt="0"/>
      <dgm:spPr/>
      <dgm:t>
        <a:bodyPr/>
        <a:lstStyle/>
        <a:p>
          <a:endParaRPr lang="ru-RU"/>
        </a:p>
      </dgm:t>
    </dgm:pt>
    <dgm:pt modelId="{2A02D322-AC71-426D-87B6-EBAB4E7975A3}" type="pres">
      <dgm:prSet presAssocID="{EFECF26C-0F85-4836-B08A-4EEC5F2C486B}" presName="compNode" presStyleCnt="0"/>
      <dgm:spPr/>
    </dgm:pt>
    <dgm:pt modelId="{F0AC3941-3C34-429E-8177-3B3C5188DB00}" type="pres">
      <dgm:prSet presAssocID="{EFECF26C-0F85-4836-B08A-4EEC5F2C486B}" presName="bkgdShape" presStyleLbl="node1" presStyleIdx="2" presStyleCnt="3" custLinFactNeighborX="871" custLinFactNeighborY="-744"/>
      <dgm:spPr/>
      <dgm:t>
        <a:bodyPr/>
        <a:lstStyle/>
        <a:p>
          <a:endParaRPr lang="ru-RU"/>
        </a:p>
      </dgm:t>
    </dgm:pt>
    <dgm:pt modelId="{20A5A497-43CB-47A6-9F3D-DE9E35803E59}" type="pres">
      <dgm:prSet presAssocID="{EFECF26C-0F85-4836-B08A-4EEC5F2C486B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FBFA76-2331-4FA1-A98A-3E52F5948A65}" type="pres">
      <dgm:prSet presAssocID="{EFECF26C-0F85-4836-B08A-4EEC5F2C486B}" presName="invisiNode" presStyleLbl="node1" presStyleIdx="2" presStyleCnt="3"/>
      <dgm:spPr/>
    </dgm:pt>
    <dgm:pt modelId="{16CCC47C-A08C-486C-8D49-7F8D86393B83}" type="pres">
      <dgm:prSet presAssocID="{EFECF26C-0F85-4836-B08A-4EEC5F2C486B}" presName="imagNode" presStyleLbl="fgImgPlace1" presStyleIdx="2" presStyleCnt="3" custLinFactNeighborX="-594" custLinFactNeighborY="-3351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</dgm:pt>
  </dgm:ptLst>
  <dgm:cxnLst>
    <dgm:cxn modelId="{E5020720-ACC6-46B2-962D-8908A52A2E77}" type="presOf" srcId="{EFECF26C-0F85-4836-B08A-4EEC5F2C486B}" destId="{F0AC3941-3C34-429E-8177-3B3C5188DB00}" srcOrd="0" destOrd="0" presId="urn:microsoft.com/office/officeart/2005/8/layout/hList7"/>
    <dgm:cxn modelId="{32B2CC3C-5FF3-4223-B272-9BAD5C76FA46}" type="presOf" srcId="{2DB576A3-26D2-4128-A86E-7B18A641CCAE}" destId="{CD6F39E8-1190-4ACF-AD5C-1454C1E99196}" srcOrd="0" destOrd="0" presId="urn:microsoft.com/office/officeart/2005/8/layout/hList7"/>
    <dgm:cxn modelId="{17C15CA6-B6FF-44AE-96AE-40F74CA08FFF}" type="presOf" srcId="{582BC8DC-011B-4516-AE2A-32BA41CBA274}" destId="{B346031B-9DDF-49EB-A38C-716A953E5169}" srcOrd="0" destOrd="0" presId="urn:microsoft.com/office/officeart/2005/8/layout/hList7"/>
    <dgm:cxn modelId="{92881756-CD8E-4819-BC82-C02312451275}" type="presOf" srcId="{DFA34359-3BB0-4D08-9361-1F987F4CA34D}" destId="{367F059B-9F65-44FA-ADBF-07F897CA1592}" srcOrd="0" destOrd="0" presId="urn:microsoft.com/office/officeart/2005/8/layout/hList7"/>
    <dgm:cxn modelId="{CBEDC5E9-15FD-4418-8108-CE82C7F98EE4}" srcId="{2DB576A3-26D2-4128-A86E-7B18A641CCAE}" destId="{EFECF26C-0F85-4836-B08A-4EEC5F2C486B}" srcOrd="2" destOrd="0" parTransId="{58DE9BB0-B14E-4D2A-97F9-92DC6C759D11}" sibTransId="{41493C42-8EE6-43D7-8802-501A06F0B3E1}"/>
    <dgm:cxn modelId="{B70D7273-425B-487E-9F53-029A65674EB7}" srcId="{2DB576A3-26D2-4128-A86E-7B18A641CCAE}" destId="{582BC8DC-011B-4516-AE2A-32BA41CBA274}" srcOrd="1" destOrd="0" parTransId="{54FA40EE-EF41-4C32-B76A-5B961376183B}" sibTransId="{EFECAF37-C1E6-4605-8780-ED6B090C79F6}"/>
    <dgm:cxn modelId="{8EF003F9-04AC-45DB-BF37-8C7423D5C0C4}" type="presOf" srcId="{C30B3535-0D2E-4A7E-8CDB-8790E946047E}" destId="{C2C3ED0C-615C-4B07-82EE-AAC9AF93EB6B}" srcOrd="0" destOrd="0" presId="urn:microsoft.com/office/officeart/2005/8/layout/hList7"/>
    <dgm:cxn modelId="{D01CBC40-C401-48CB-A8A9-6CA96A50C816}" type="presOf" srcId="{582BC8DC-011B-4516-AE2A-32BA41CBA274}" destId="{12345F91-C294-433C-9E84-D7E7D566D20C}" srcOrd="1" destOrd="0" presId="urn:microsoft.com/office/officeart/2005/8/layout/hList7"/>
    <dgm:cxn modelId="{6438FDFB-881A-48F6-92A2-A1614063C27E}" srcId="{2DB576A3-26D2-4128-A86E-7B18A641CCAE}" destId="{DFA34359-3BB0-4D08-9361-1F987F4CA34D}" srcOrd="0" destOrd="0" parTransId="{4E3B502B-A4E1-447B-9916-650756C63CEB}" sibTransId="{C30B3535-0D2E-4A7E-8CDB-8790E946047E}"/>
    <dgm:cxn modelId="{27AE1144-D5BB-4D41-9E07-FD80D3D287CB}" type="presOf" srcId="{DFA34359-3BB0-4D08-9361-1F987F4CA34D}" destId="{8FAB1725-761F-45E7-A611-F0237A86989A}" srcOrd="1" destOrd="0" presId="urn:microsoft.com/office/officeart/2005/8/layout/hList7"/>
    <dgm:cxn modelId="{CCF763C0-7AB4-4FF5-BD8A-C05C6B6957AA}" type="presOf" srcId="{EFECAF37-C1E6-4605-8780-ED6B090C79F6}" destId="{93113DD3-A622-4F72-B276-9B296152878E}" srcOrd="0" destOrd="0" presId="urn:microsoft.com/office/officeart/2005/8/layout/hList7"/>
    <dgm:cxn modelId="{6623E38A-67E7-412E-B997-9A07F4FA541F}" type="presOf" srcId="{EFECF26C-0F85-4836-B08A-4EEC5F2C486B}" destId="{20A5A497-43CB-47A6-9F3D-DE9E35803E59}" srcOrd="1" destOrd="0" presId="urn:microsoft.com/office/officeart/2005/8/layout/hList7"/>
    <dgm:cxn modelId="{5EFEEF27-FCB3-4C73-AE8A-CCA4579C2879}" type="presParOf" srcId="{CD6F39E8-1190-4ACF-AD5C-1454C1E99196}" destId="{57FE1FF2-328D-4B95-93A5-F6AEA55E93F0}" srcOrd="0" destOrd="0" presId="urn:microsoft.com/office/officeart/2005/8/layout/hList7"/>
    <dgm:cxn modelId="{BAD088D7-E505-40F6-838C-9A35BE6EDD34}" type="presParOf" srcId="{CD6F39E8-1190-4ACF-AD5C-1454C1E99196}" destId="{6B03103A-FB74-4888-B251-BFCB5DB1EC1D}" srcOrd="1" destOrd="0" presId="urn:microsoft.com/office/officeart/2005/8/layout/hList7"/>
    <dgm:cxn modelId="{E761E6E5-9C46-4194-8880-B75BF387A4BC}" type="presParOf" srcId="{6B03103A-FB74-4888-B251-BFCB5DB1EC1D}" destId="{D714368A-3A97-4438-B185-D61E0A88D66F}" srcOrd="0" destOrd="0" presId="urn:microsoft.com/office/officeart/2005/8/layout/hList7"/>
    <dgm:cxn modelId="{ADC379B8-1525-40D8-9213-A5E8E1AF6603}" type="presParOf" srcId="{D714368A-3A97-4438-B185-D61E0A88D66F}" destId="{367F059B-9F65-44FA-ADBF-07F897CA1592}" srcOrd="0" destOrd="0" presId="urn:microsoft.com/office/officeart/2005/8/layout/hList7"/>
    <dgm:cxn modelId="{0B071B53-C0FC-43E7-A83A-510A0F107026}" type="presParOf" srcId="{D714368A-3A97-4438-B185-D61E0A88D66F}" destId="{8FAB1725-761F-45E7-A611-F0237A86989A}" srcOrd="1" destOrd="0" presId="urn:microsoft.com/office/officeart/2005/8/layout/hList7"/>
    <dgm:cxn modelId="{CBA46FFD-2139-46E6-98A7-2D7BDB3D89C2}" type="presParOf" srcId="{D714368A-3A97-4438-B185-D61E0A88D66F}" destId="{E73C2989-CD0C-493F-ACF4-3A67D6F979F0}" srcOrd="2" destOrd="0" presId="urn:microsoft.com/office/officeart/2005/8/layout/hList7"/>
    <dgm:cxn modelId="{0CD03513-F5B2-4080-8612-8DFDEA9DADED}" type="presParOf" srcId="{D714368A-3A97-4438-B185-D61E0A88D66F}" destId="{2BCB5E66-721A-40F4-9358-65573C8583AF}" srcOrd="3" destOrd="0" presId="urn:microsoft.com/office/officeart/2005/8/layout/hList7"/>
    <dgm:cxn modelId="{6B25470F-2422-4580-9D68-900E15CCC3B5}" type="presParOf" srcId="{6B03103A-FB74-4888-B251-BFCB5DB1EC1D}" destId="{C2C3ED0C-615C-4B07-82EE-AAC9AF93EB6B}" srcOrd="1" destOrd="0" presId="urn:microsoft.com/office/officeart/2005/8/layout/hList7"/>
    <dgm:cxn modelId="{F9F011DA-CBC9-4BCB-BC70-F7D7DF8DAFA0}" type="presParOf" srcId="{6B03103A-FB74-4888-B251-BFCB5DB1EC1D}" destId="{F2CA388A-98E9-4C47-A518-B9F373B7CC3E}" srcOrd="2" destOrd="0" presId="urn:microsoft.com/office/officeart/2005/8/layout/hList7"/>
    <dgm:cxn modelId="{3F65FCB2-AB92-4656-BB5C-650FA21F7D38}" type="presParOf" srcId="{F2CA388A-98E9-4C47-A518-B9F373B7CC3E}" destId="{B346031B-9DDF-49EB-A38C-716A953E5169}" srcOrd="0" destOrd="0" presId="urn:microsoft.com/office/officeart/2005/8/layout/hList7"/>
    <dgm:cxn modelId="{7A21E2BB-D969-403B-8A69-8D56775249E4}" type="presParOf" srcId="{F2CA388A-98E9-4C47-A518-B9F373B7CC3E}" destId="{12345F91-C294-433C-9E84-D7E7D566D20C}" srcOrd="1" destOrd="0" presId="urn:microsoft.com/office/officeart/2005/8/layout/hList7"/>
    <dgm:cxn modelId="{C4AC0240-D99D-4262-86BD-AC706A067629}" type="presParOf" srcId="{F2CA388A-98E9-4C47-A518-B9F373B7CC3E}" destId="{210F508A-7859-4D88-9AA8-6E27546DE394}" srcOrd="2" destOrd="0" presId="urn:microsoft.com/office/officeart/2005/8/layout/hList7"/>
    <dgm:cxn modelId="{98023A4C-B34D-481C-9776-AE02710B0B8B}" type="presParOf" srcId="{F2CA388A-98E9-4C47-A518-B9F373B7CC3E}" destId="{5E060D42-267F-49DA-BC87-9C29EC2BF2BA}" srcOrd="3" destOrd="0" presId="urn:microsoft.com/office/officeart/2005/8/layout/hList7"/>
    <dgm:cxn modelId="{C999477D-1BE1-4CED-8708-389416D02091}" type="presParOf" srcId="{6B03103A-FB74-4888-B251-BFCB5DB1EC1D}" destId="{93113DD3-A622-4F72-B276-9B296152878E}" srcOrd="3" destOrd="0" presId="urn:microsoft.com/office/officeart/2005/8/layout/hList7"/>
    <dgm:cxn modelId="{B8A756B1-7142-479E-8C15-820572AC8D9D}" type="presParOf" srcId="{6B03103A-FB74-4888-B251-BFCB5DB1EC1D}" destId="{2A02D322-AC71-426D-87B6-EBAB4E7975A3}" srcOrd="4" destOrd="0" presId="urn:microsoft.com/office/officeart/2005/8/layout/hList7"/>
    <dgm:cxn modelId="{D41D111C-73AF-464D-B70D-A174DB1C05C1}" type="presParOf" srcId="{2A02D322-AC71-426D-87B6-EBAB4E7975A3}" destId="{F0AC3941-3C34-429E-8177-3B3C5188DB00}" srcOrd="0" destOrd="0" presId="urn:microsoft.com/office/officeart/2005/8/layout/hList7"/>
    <dgm:cxn modelId="{CDECDC5A-BE22-49C5-89A5-BE9834093E44}" type="presParOf" srcId="{2A02D322-AC71-426D-87B6-EBAB4E7975A3}" destId="{20A5A497-43CB-47A6-9F3D-DE9E35803E59}" srcOrd="1" destOrd="0" presId="urn:microsoft.com/office/officeart/2005/8/layout/hList7"/>
    <dgm:cxn modelId="{E3966006-6278-480C-9E5B-C736566541FE}" type="presParOf" srcId="{2A02D322-AC71-426D-87B6-EBAB4E7975A3}" destId="{BBFBFA76-2331-4FA1-A98A-3E52F5948A65}" srcOrd="2" destOrd="0" presId="urn:microsoft.com/office/officeart/2005/8/layout/hList7"/>
    <dgm:cxn modelId="{9DF501BE-3C35-4E7A-8814-8FB9ABFD94BB}" type="presParOf" srcId="{2A02D322-AC71-426D-87B6-EBAB4E7975A3}" destId="{16CCC47C-A08C-486C-8D49-7F8D86393B83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B80021E-E940-4B30-9AA5-890675654DF0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215A1A2-392B-4C2A-95E5-0439F6748120}">
      <dgm:prSet phldrT="[Текст]" custT="1"/>
      <dgm:spPr/>
      <dgm:t>
        <a:bodyPr/>
        <a:lstStyle/>
        <a:p>
          <a:r>
            <a: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наличие инновационного опыта управленческих команд</a:t>
          </a:r>
          <a:endParaRPr lang="ru-RU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51AFBC-77CE-48AB-AE3B-75D30DD9F779}" type="parTrans" cxnId="{65654529-EA7E-40F6-B73B-C49DA55C9F78}">
      <dgm:prSet/>
      <dgm:spPr/>
      <dgm:t>
        <a:bodyPr/>
        <a:lstStyle/>
        <a:p>
          <a:endParaRPr lang="ru-RU"/>
        </a:p>
      </dgm:t>
    </dgm:pt>
    <dgm:pt modelId="{3076E350-8808-44AD-A43A-426B9B1972FE}" type="sibTrans" cxnId="{65654529-EA7E-40F6-B73B-C49DA55C9F78}">
      <dgm:prSet/>
      <dgm:spPr/>
      <dgm:t>
        <a:bodyPr/>
        <a:lstStyle/>
        <a:p>
          <a:endParaRPr lang="ru-RU"/>
        </a:p>
      </dgm:t>
    </dgm:pt>
    <dgm:pt modelId="{2B6E2F8B-6F4F-4AC9-AB32-D3C028A5C27C}">
      <dgm:prSet phldrT="[Текст]" custT="1"/>
      <dgm:spPr/>
      <dgm:t>
        <a:bodyPr/>
        <a:lstStyle/>
        <a:p>
          <a:r>
            <a: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наличие высококвалифицированных специалистов (заместитель директора по ВР, психолог, социальный педагог, классные руководители)</a:t>
          </a:r>
          <a:endParaRPr lang="ru-RU" sz="2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07C04DB-AE6D-4DCA-9B5D-76F65DD83273}" type="parTrans" cxnId="{D667E78D-629B-4544-A2FB-959E04268F64}">
      <dgm:prSet/>
      <dgm:spPr/>
      <dgm:t>
        <a:bodyPr/>
        <a:lstStyle/>
        <a:p>
          <a:endParaRPr lang="ru-RU"/>
        </a:p>
      </dgm:t>
    </dgm:pt>
    <dgm:pt modelId="{251729B3-6621-4D6B-B6DD-EABD9956147F}" type="sibTrans" cxnId="{D667E78D-629B-4544-A2FB-959E04268F64}">
      <dgm:prSet/>
      <dgm:spPr/>
      <dgm:t>
        <a:bodyPr/>
        <a:lstStyle/>
        <a:p>
          <a:endParaRPr lang="ru-RU"/>
        </a:p>
      </dgm:t>
    </dgm:pt>
    <dgm:pt modelId="{5F6E8CF7-561A-435D-B5B4-7F7E286AC5C5}">
      <dgm:prSet phldrT="[Текст]" custT="1"/>
      <dgm:spPr/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Привлеченные сетевые, социальные партнеры, коллеги из других ОУ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0351E6-38FB-4906-8234-5797DD01367A}" type="parTrans" cxnId="{F957F9B9-CBF2-430C-945D-3860F9534A64}">
      <dgm:prSet/>
      <dgm:spPr/>
      <dgm:t>
        <a:bodyPr/>
        <a:lstStyle/>
        <a:p>
          <a:endParaRPr lang="ru-RU"/>
        </a:p>
      </dgm:t>
    </dgm:pt>
    <dgm:pt modelId="{F5263A92-0FE8-4BC4-8AC4-0DD18250E501}" type="sibTrans" cxnId="{F957F9B9-CBF2-430C-945D-3860F9534A64}">
      <dgm:prSet/>
      <dgm:spPr/>
      <dgm:t>
        <a:bodyPr/>
        <a:lstStyle/>
        <a:p>
          <a:endParaRPr lang="ru-RU"/>
        </a:p>
      </dgm:t>
    </dgm:pt>
    <dgm:pt modelId="{1501CF3F-80C6-45EC-A7A6-BF89AF877E53}" type="pres">
      <dgm:prSet presAssocID="{8B80021E-E940-4B30-9AA5-890675654DF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98581DF-701C-4C8A-80E8-8B49826BF02B}" type="pres">
      <dgm:prSet presAssocID="{7215A1A2-392B-4C2A-95E5-0439F6748120}" presName="composite" presStyleCnt="0"/>
      <dgm:spPr/>
    </dgm:pt>
    <dgm:pt modelId="{7CBF1D57-657D-49D4-9F3F-7D475E27DE3F}" type="pres">
      <dgm:prSet presAssocID="{7215A1A2-392B-4C2A-95E5-0439F6748120}" presName="rect1" presStyleLbl="trAlignAcc1" presStyleIdx="0" presStyleCnt="3" custLinFactNeighborX="-1259" custLinFactNeighborY="-48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D2F6FE-D5E3-4B85-B55D-B3553626BC69}" type="pres">
      <dgm:prSet presAssocID="{7215A1A2-392B-4C2A-95E5-0439F6748120}" presName="rect2" presStyleLbl="fgImgPlace1" presStyleIdx="0" presStyleCnt="3" custScaleX="101751" custScaleY="7169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D2A2138F-DDAC-45AC-A278-21F2FA260E93}" type="pres">
      <dgm:prSet presAssocID="{3076E350-8808-44AD-A43A-426B9B1972FE}" presName="sibTrans" presStyleCnt="0"/>
      <dgm:spPr/>
    </dgm:pt>
    <dgm:pt modelId="{3758991E-DC88-43FB-BDF1-4DFFB4EBF285}" type="pres">
      <dgm:prSet presAssocID="{2B6E2F8B-6F4F-4AC9-AB32-D3C028A5C27C}" presName="composite" presStyleCnt="0"/>
      <dgm:spPr/>
    </dgm:pt>
    <dgm:pt modelId="{6F3C27F9-6277-4038-A5AA-EB042897C9A3}" type="pres">
      <dgm:prSet presAssocID="{2B6E2F8B-6F4F-4AC9-AB32-D3C028A5C27C}" presName="rect1" presStyleLbl="tr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7B62E3-0443-4EDF-9484-A76F9C76DEC3}" type="pres">
      <dgm:prSet presAssocID="{2B6E2F8B-6F4F-4AC9-AB32-D3C028A5C27C}" presName="rect2" presStyleLbl="fgImgPlace1" presStyleIdx="1" presStyleCnt="3" custScaleX="136712" custScaleY="7951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3B77AC8D-F0E9-450D-9C2B-F854C0A47920}" type="pres">
      <dgm:prSet presAssocID="{251729B3-6621-4D6B-B6DD-EABD9956147F}" presName="sibTrans" presStyleCnt="0"/>
      <dgm:spPr/>
    </dgm:pt>
    <dgm:pt modelId="{E1181F4E-3678-4110-9E99-3A6022A06B9B}" type="pres">
      <dgm:prSet presAssocID="{5F6E8CF7-561A-435D-B5B4-7F7E286AC5C5}" presName="composite" presStyleCnt="0"/>
      <dgm:spPr/>
    </dgm:pt>
    <dgm:pt modelId="{A64B3DB2-4562-4D1B-8CF2-D1B73D783E23}" type="pres">
      <dgm:prSet presAssocID="{5F6E8CF7-561A-435D-B5B4-7F7E286AC5C5}" presName="rect1" presStyleLbl="tr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0A84AE-BFFF-40C9-A627-47DC34D0CE64}" type="pres">
      <dgm:prSet presAssocID="{5F6E8CF7-561A-435D-B5B4-7F7E286AC5C5}" presName="rect2" presStyleLbl="fgImgPlace1" presStyleIdx="2" presStyleCnt="3" custScaleX="82612" custScaleY="7708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F957F9B9-CBF2-430C-945D-3860F9534A64}" srcId="{8B80021E-E940-4B30-9AA5-890675654DF0}" destId="{5F6E8CF7-561A-435D-B5B4-7F7E286AC5C5}" srcOrd="2" destOrd="0" parTransId="{170351E6-38FB-4906-8234-5797DD01367A}" sibTransId="{F5263A92-0FE8-4BC4-8AC4-0DD18250E501}"/>
    <dgm:cxn modelId="{65654529-EA7E-40F6-B73B-C49DA55C9F78}" srcId="{8B80021E-E940-4B30-9AA5-890675654DF0}" destId="{7215A1A2-392B-4C2A-95E5-0439F6748120}" srcOrd="0" destOrd="0" parTransId="{9F51AFBC-77CE-48AB-AE3B-75D30DD9F779}" sibTransId="{3076E350-8808-44AD-A43A-426B9B1972FE}"/>
    <dgm:cxn modelId="{8B57A261-BE7A-48EC-898A-4CDEB59E13DC}" type="presOf" srcId="{7215A1A2-392B-4C2A-95E5-0439F6748120}" destId="{7CBF1D57-657D-49D4-9F3F-7D475E27DE3F}" srcOrd="0" destOrd="0" presId="urn:microsoft.com/office/officeart/2008/layout/PictureStrips"/>
    <dgm:cxn modelId="{DD770E4F-A16C-4176-AFAE-3148B96761D9}" type="presOf" srcId="{8B80021E-E940-4B30-9AA5-890675654DF0}" destId="{1501CF3F-80C6-45EC-A7A6-BF89AF877E53}" srcOrd="0" destOrd="0" presId="urn:microsoft.com/office/officeart/2008/layout/PictureStrips"/>
    <dgm:cxn modelId="{D667E78D-629B-4544-A2FB-959E04268F64}" srcId="{8B80021E-E940-4B30-9AA5-890675654DF0}" destId="{2B6E2F8B-6F4F-4AC9-AB32-D3C028A5C27C}" srcOrd="1" destOrd="0" parTransId="{107C04DB-AE6D-4DCA-9B5D-76F65DD83273}" sibTransId="{251729B3-6621-4D6B-B6DD-EABD9956147F}"/>
    <dgm:cxn modelId="{EB15E17B-901B-4294-9206-E68BF985C94D}" type="presOf" srcId="{2B6E2F8B-6F4F-4AC9-AB32-D3C028A5C27C}" destId="{6F3C27F9-6277-4038-A5AA-EB042897C9A3}" srcOrd="0" destOrd="0" presId="urn:microsoft.com/office/officeart/2008/layout/PictureStrips"/>
    <dgm:cxn modelId="{F093641A-98F4-438D-B9F5-0ED4F0D5DA00}" type="presOf" srcId="{5F6E8CF7-561A-435D-B5B4-7F7E286AC5C5}" destId="{A64B3DB2-4562-4D1B-8CF2-D1B73D783E23}" srcOrd="0" destOrd="0" presId="urn:microsoft.com/office/officeart/2008/layout/PictureStrips"/>
    <dgm:cxn modelId="{0A45B6BE-B53A-4C56-B643-C84D3B5F84AE}" type="presParOf" srcId="{1501CF3F-80C6-45EC-A7A6-BF89AF877E53}" destId="{C98581DF-701C-4C8A-80E8-8B49826BF02B}" srcOrd="0" destOrd="0" presId="urn:microsoft.com/office/officeart/2008/layout/PictureStrips"/>
    <dgm:cxn modelId="{6F62B537-0D79-44DA-ADBA-7E99FDB642A4}" type="presParOf" srcId="{C98581DF-701C-4C8A-80E8-8B49826BF02B}" destId="{7CBF1D57-657D-49D4-9F3F-7D475E27DE3F}" srcOrd="0" destOrd="0" presId="urn:microsoft.com/office/officeart/2008/layout/PictureStrips"/>
    <dgm:cxn modelId="{DA8823FE-844A-40A7-8098-03684FBA5845}" type="presParOf" srcId="{C98581DF-701C-4C8A-80E8-8B49826BF02B}" destId="{CCD2F6FE-D5E3-4B85-B55D-B3553626BC69}" srcOrd="1" destOrd="0" presId="urn:microsoft.com/office/officeart/2008/layout/PictureStrips"/>
    <dgm:cxn modelId="{BE83F756-7C46-4914-B997-0E8A0AC2746A}" type="presParOf" srcId="{1501CF3F-80C6-45EC-A7A6-BF89AF877E53}" destId="{D2A2138F-DDAC-45AC-A278-21F2FA260E93}" srcOrd="1" destOrd="0" presId="urn:microsoft.com/office/officeart/2008/layout/PictureStrips"/>
    <dgm:cxn modelId="{97B70426-6D4B-4721-AADF-7A5FFFCAAA81}" type="presParOf" srcId="{1501CF3F-80C6-45EC-A7A6-BF89AF877E53}" destId="{3758991E-DC88-43FB-BDF1-4DFFB4EBF285}" srcOrd="2" destOrd="0" presId="urn:microsoft.com/office/officeart/2008/layout/PictureStrips"/>
    <dgm:cxn modelId="{B697D1CF-7909-4A85-A12C-55F5DB4FC88B}" type="presParOf" srcId="{3758991E-DC88-43FB-BDF1-4DFFB4EBF285}" destId="{6F3C27F9-6277-4038-A5AA-EB042897C9A3}" srcOrd="0" destOrd="0" presId="urn:microsoft.com/office/officeart/2008/layout/PictureStrips"/>
    <dgm:cxn modelId="{ED1A41AA-DC61-4F63-96C9-57F9DE77E4E4}" type="presParOf" srcId="{3758991E-DC88-43FB-BDF1-4DFFB4EBF285}" destId="{467B62E3-0443-4EDF-9484-A76F9C76DEC3}" srcOrd="1" destOrd="0" presId="urn:microsoft.com/office/officeart/2008/layout/PictureStrips"/>
    <dgm:cxn modelId="{20A7A58C-D1A4-4892-96C2-792C197E7F0E}" type="presParOf" srcId="{1501CF3F-80C6-45EC-A7A6-BF89AF877E53}" destId="{3B77AC8D-F0E9-450D-9C2B-F854C0A47920}" srcOrd="3" destOrd="0" presId="urn:microsoft.com/office/officeart/2008/layout/PictureStrips"/>
    <dgm:cxn modelId="{549F7352-7C4A-434B-B84A-CE970D81F197}" type="presParOf" srcId="{1501CF3F-80C6-45EC-A7A6-BF89AF877E53}" destId="{E1181F4E-3678-4110-9E99-3A6022A06B9B}" srcOrd="4" destOrd="0" presId="urn:microsoft.com/office/officeart/2008/layout/PictureStrips"/>
    <dgm:cxn modelId="{1A3D788D-72EF-4CC8-8BD6-0567C6C0BCE4}" type="presParOf" srcId="{E1181F4E-3678-4110-9E99-3A6022A06B9B}" destId="{A64B3DB2-4562-4D1B-8CF2-D1B73D783E23}" srcOrd="0" destOrd="0" presId="urn:microsoft.com/office/officeart/2008/layout/PictureStrips"/>
    <dgm:cxn modelId="{00CD0D15-656C-42FC-B67E-6CA67F1F42B9}" type="presParOf" srcId="{E1181F4E-3678-4110-9E99-3A6022A06B9B}" destId="{8A0A84AE-BFFF-40C9-A627-47DC34D0CE64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4DEA74E-9C35-4835-93F3-58D707C8FFA7}" type="doc">
      <dgm:prSet loTypeId="urn:microsoft.com/office/officeart/2005/8/layout/radial4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C1BA4FCC-2F7E-431C-83A2-6245B42287F4}">
      <dgm:prSet phldrT="[Текст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Комплексное методическое обеспечение</a:t>
          </a:r>
          <a:endParaRPr lang="ru-RU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CC27C91-876B-44D9-9258-DE7077501780}" type="parTrans" cxnId="{ECA3D9B1-9AF9-4686-8CE3-6C7A911DDAFF}">
      <dgm:prSet/>
      <dgm:spPr/>
      <dgm:t>
        <a:bodyPr/>
        <a:lstStyle/>
        <a:p>
          <a:endParaRPr lang="ru-RU"/>
        </a:p>
      </dgm:t>
    </dgm:pt>
    <dgm:pt modelId="{30BA3930-4F95-457E-A371-BE29A73B5D3A}" type="sibTrans" cxnId="{ECA3D9B1-9AF9-4686-8CE3-6C7A911DDAFF}">
      <dgm:prSet/>
      <dgm:spPr/>
      <dgm:t>
        <a:bodyPr/>
        <a:lstStyle/>
        <a:p>
          <a:endParaRPr lang="ru-RU"/>
        </a:p>
      </dgm:t>
    </dgm:pt>
    <dgm:pt modelId="{2DD9D69A-9728-4B05-9118-4B9FAEA19984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Средства нормативного обеспечения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D01A695-1D36-47F2-8217-45CFD4F26F02}" type="parTrans" cxnId="{64DFCA35-6238-479E-96D2-C53364B9D2A8}">
      <dgm:prSet/>
      <dgm:spPr/>
      <dgm:t>
        <a:bodyPr/>
        <a:lstStyle/>
        <a:p>
          <a:endParaRPr lang="ru-RU"/>
        </a:p>
      </dgm:t>
    </dgm:pt>
    <dgm:pt modelId="{726C270B-6C4E-4039-AA2B-C502CABA5B54}" type="sibTrans" cxnId="{64DFCA35-6238-479E-96D2-C53364B9D2A8}">
      <dgm:prSet/>
      <dgm:spPr/>
      <dgm:t>
        <a:bodyPr/>
        <a:lstStyle/>
        <a:p>
          <a:endParaRPr lang="ru-RU"/>
        </a:p>
      </dgm:t>
    </dgm:pt>
    <dgm:pt modelId="{8CE9B86F-0CC3-4511-9926-DE18F468D5E3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Средства учебно-методического обеспечения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0A4C370-57B7-4106-AD85-46E3B720F55B}" type="parTrans" cxnId="{DE56141D-A861-4101-9B8A-7E49F30E4BFF}">
      <dgm:prSet/>
      <dgm:spPr/>
      <dgm:t>
        <a:bodyPr/>
        <a:lstStyle/>
        <a:p>
          <a:endParaRPr lang="ru-RU"/>
        </a:p>
      </dgm:t>
    </dgm:pt>
    <dgm:pt modelId="{44980452-8270-4606-842A-A92630B4E178}" type="sibTrans" cxnId="{DE56141D-A861-4101-9B8A-7E49F30E4BFF}">
      <dgm:prSet/>
      <dgm:spPr/>
      <dgm:t>
        <a:bodyPr/>
        <a:lstStyle/>
        <a:p>
          <a:endParaRPr lang="ru-RU"/>
        </a:p>
      </dgm:t>
    </dgm:pt>
    <dgm:pt modelId="{3B964988-1B03-4D6E-9D00-89CDF946A74E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Средства обучения 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763D83F-EDE9-46DA-A7FF-0DDBF659BFBA}" type="parTrans" cxnId="{E2C56628-0153-4B64-91D0-D218BD430758}">
      <dgm:prSet/>
      <dgm:spPr/>
      <dgm:t>
        <a:bodyPr/>
        <a:lstStyle/>
        <a:p>
          <a:endParaRPr lang="ru-RU"/>
        </a:p>
      </dgm:t>
    </dgm:pt>
    <dgm:pt modelId="{8CF2980B-CC61-471C-88D2-687D9796317B}" type="sibTrans" cxnId="{E2C56628-0153-4B64-91D0-D218BD430758}">
      <dgm:prSet/>
      <dgm:spPr/>
      <dgm:t>
        <a:bodyPr/>
        <a:lstStyle/>
        <a:p>
          <a:endParaRPr lang="ru-RU"/>
        </a:p>
      </dgm:t>
    </dgm:pt>
    <dgm:pt modelId="{1CF7EC27-696D-4FA0-9A64-CD193BD083C6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Средства контроля 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12D85F2-C4D7-43CB-AF15-A21111A54157}" type="parTrans" cxnId="{B89B5C4B-B778-404B-ACE4-8ED8B706EDF8}">
      <dgm:prSet/>
      <dgm:spPr/>
      <dgm:t>
        <a:bodyPr/>
        <a:lstStyle/>
        <a:p>
          <a:endParaRPr lang="ru-RU"/>
        </a:p>
      </dgm:t>
    </dgm:pt>
    <dgm:pt modelId="{58B4D74B-2ECA-4594-A77E-79F2F84BF975}" type="sibTrans" cxnId="{B89B5C4B-B778-404B-ACE4-8ED8B706EDF8}">
      <dgm:prSet/>
      <dgm:spPr/>
      <dgm:t>
        <a:bodyPr/>
        <a:lstStyle/>
        <a:p>
          <a:endParaRPr lang="ru-RU"/>
        </a:p>
      </dgm:t>
    </dgm:pt>
    <dgm:pt modelId="{2A49E3B6-7FC0-4F84-B91F-034A24CB8049}" type="pres">
      <dgm:prSet presAssocID="{74DEA74E-9C35-4835-93F3-58D707C8FFA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0D72D0D-8A9A-45A9-B500-DAADC76B2823}" type="pres">
      <dgm:prSet presAssocID="{C1BA4FCC-2F7E-431C-83A2-6245B42287F4}" presName="centerShape" presStyleLbl="node0" presStyleIdx="0" presStyleCnt="1" custScaleX="136287" custScaleY="103182" custLinFactNeighborX="150" custLinFactNeighborY="-1243"/>
      <dgm:spPr/>
      <dgm:t>
        <a:bodyPr/>
        <a:lstStyle/>
        <a:p>
          <a:endParaRPr lang="ru-RU"/>
        </a:p>
      </dgm:t>
    </dgm:pt>
    <dgm:pt modelId="{EE00F802-8DB7-438F-926A-0F9D8A5F8630}" type="pres">
      <dgm:prSet presAssocID="{3D01A695-1D36-47F2-8217-45CFD4F26F02}" presName="parTrans" presStyleLbl="bgSibTrans2D1" presStyleIdx="0" presStyleCnt="4"/>
      <dgm:spPr/>
      <dgm:t>
        <a:bodyPr/>
        <a:lstStyle/>
        <a:p>
          <a:endParaRPr lang="ru-RU"/>
        </a:p>
      </dgm:t>
    </dgm:pt>
    <dgm:pt modelId="{86D85C01-D3C7-4318-90BC-27002BB1816B}" type="pres">
      <dgm:prSet presAssocID="{2DD9D69A-9728-4B05-9118-4B9FAEA19984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272ACC-0275-42D8-A82E-B3B59730AA88}" type="pres">
      <dgm:prSet presAssocID="{90A4C370-57B7-4106-AD85-46E3B720F55B}" presName="parTrans" presStyleLbl="bgSibTrans2D1" presStyleIdx="1" presStyleCnt="4"/>
      <dgm:spPr/>
      <dgm:t>
        <a:bodyPr/>
        <a:lstStyle/>
        <a:p>
          <a:endParaRPr lang="ru-RU"/>
        </a:p>
      </dgm:t>
    </dgm:pt>
    <dgm:pt modelId="{08BCA126-C1F2-44B6-AF98-7E05F1E20E6D}" type="pres">
      <dgm:prSet presAssocID="{8CE9B86F-0CC3-4511-9926-DE18F468D5E3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EAC756-2169-4AD2-A812-C65D44DFC8CD}" type="pres">
      <dgm:prSet presAssocID="{E763D83F-EDE9-46DA-A7FF-0DDBF659BFBA}" presName="parTrans" presStyleLbl="bgSibTrans2D1" presStyleIdx="2" presStyleCnt="4"/>
      <dgm:spPr/>
      <dgm:t>
        <a:bodyPr/>
        <a:lstStyle/>
        <a:p>
          <a:endParaRPr lang="ru-RU"/>
        </a:p>
      </dgm:t>
    </dgm:pt>
    <dgm:pt modelId="{F8202604-147A-4C35-B0B1-2CF6B27B3A6D}" type="pres">
      <dgm:prSet presAssocID="{3B964988-1B03-4D6E-9D00-89CDF946A74E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6E5CDD-2B98-4EB6-9926-DF3D9B0B070B}" type="pres">
      <dgm:prSet presAssocID="{D12D85F2-C4D7-43CB-AF15-A21111A54157}" presName="parTrans" presStyleLbl="bgSibTrans2D1" presStyleIdx="3" presStyleCnt="4"/>
      <dgm:spPr/>
      <dgm:t>
        <a:bodyPr/>
        <a:lstStyle/>
        <a:p>
          <a:endParaRPr lang="ru-RU"/>
        </a:p>
      </dgm:t>
    </dgm:pt>
    <dgm:pt modelId="{5DE1C8FF-71D1-4CE5-9CB0-49267153E626}" type="pres">
      <dgm:prSet presAssocID="{1CF7EC27-696D-4FA0-9A64-CD193BD083C6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078DB26-27E4-42BF-A282-F34898878B8B}" type="presOf" srcId="{8CE9B86F-0CC3-4511-9926-DE18F468D5E3}" destId="{08BCA126-C1F2-44B6-AF98-7E05F1E20E6D}" srcOrd="0" destOrd="0" presId="urn:microsoft.com/office/officeart/2005/8/layout/radial4"/>
    <dgm:cxn modelId="{A20C17B4-F3B3-4105-9B33-10F00DF86072}" type="presOf" srcId="{90A4C370-57B7-4106-AD85-46E3B720F55B}" destId="{1A272ACC-0275-42D8-A82E-B3B59730AA88}" srcOrd="0" destOrd="0" presId="urn:microsoft.com/office/officeart/2005/8/layout/radial4"/>
    <dgm:cxn modelId="{D161B33B-1EC9-41BD-8911-E322F02A6943}" type="presOf" srcId="{2DD9D69A-9728-4B05-9118-4B9FAEA19984}" destId="{86D85C01-D3C7-4318-90BC-27002BB1816B}" srcOrd="0" destOrd="0" presId="urn:microsoft.com/office/officeart/2005/8/layout/radial4"/>
    <dgm:cxn modelId="{C6F4D0D9-20A8-4CC9-A0A6-29553B666DD6}" type="presOf" srcId="{3D01A695-1D36-47F2-8217-45CFD4F26F02}" destId="{EE00F802-8DB7-438F-926A-0F9D8A5F8630}" srcOrd="0" destOrd="0" presId="urn:microsoft.com/office/officeart/2005/8/layout/radial4"/>
    <dgm:cxn modelId="{C08AD0FA-61F7-4CF5-A1E3-C2864F6CD6CB}" type="presOf" srcId="{74DEA74E-9C35-4835-93F3-58D707C8FFA7}" destId="{2A49E3B6-7FC0-4F84-B91F-034A24CB8049}" srcOrd="0" destOrd="0" presId="urn:microsoft.com/office/officeart/2005/8/layout/radial4"/>
    <dgm:cxn modelId="{BC3E5970-D13B-442A-95D4-87FE4D0BA59D}" type="presOf" srcId="{1CF7EC27-696D-4FA0-9A64-CD193BD083C6}" destId="{5DE1C8FF-71D1-4CE5-9CB0-49267153E626}" srcOrd="0" destOrd="0" presId="urn:microsoft.com/office/officeart/2005/8/layout/radial4"/>
    <dgm:cxn modelId="{ECA3D9B1-9AF9-4686-8CE3-6C7A911DDAFF}" srcId="{74DEA74E-9C35-4835-93F3-58D707C8FFA7}" destId="{C1BA4FCC-2F7E-431C-83A2-6245B42287F4}" srcOrd="0" destOrd="0" parTransId="{4CC27C91-876B-44D9-9258-DE7077501780}" sibTransId="{30BA3930-4F95-457E-A371-BE29A73B5D3A}"/>
    <dgm:cxn modelId="{DE56141D-A861-4101-9B8A-7E49F30E4BFF}" srcId="{C1BA4FCC-2F7E-431C-83A2-6245B42287F4}" destId="{8CE9B86F-0CC3-4511-9926-DE18F468D5E3}" srcOrd="1" destOrd="0" parTransId="{90A4C370-57B7-4106-AD85-46E3B720F55B}" sibTransId="{44980452-8270-4606-842A-A92630B4E178}"/>
    <dgm:cxn modelId="{E2C56628-0153-4B64-91D0-D218BD430758}" srcId="{C1BA4FCC-2F7E-431C-83A2-6245B42287F4}" destId="{3B964988-1B03-4D6E-9D00-89CDF946A74E}" srcOrd="2" destOrd="0" parTransId="{E763D83F-EDE9-46DA-A7FF-0DDBF659BFBA}" sibTransId="{8CF2980B-CC61-471C-88D2-687D9796317B}"/>
    <dgm:cxn modelId="{120A24C5-7AF7-47C2-8394-D3DFBAA71C82}" type="presOf" srcId="{D12D85F2-C4D7-43CB-AF15-A21111A54157}" destId="{556E5CDD-2B98-4EB6-9926-DF3D9B0B070B}" srcOrd="0" destOrd="0" presId="urn:microsoft.com/office/officeart/2005/8/layout/radial4"/>
    <dgm:cxn modelId="{B89B5C4B-B778-404B-ACE4-8ED8B706EDF8}" srcId="{C1BA4FCC-2F7E-431C-83A2-6245B42287F4}" destId="{1CF7EC27-696D-4FA0-9A64-CD193BD083C6}" srcOrd="3" destOrd="0" parTransId="{D12D85F2-C4D7-43CB-AF15-A21111A54157}" sibTransId="{58B4D74B-2ECA-4594-A77E-79F2F84BF975}"/>
    <dgm:cxn modelId="{E340AA7A-FD01-4CC8-BE70-3C129095F712}" type="presOf" srcId="{3B964988-1B03-4D6E-9D00-89CDF946A74E}" destId="{F8202604-147A-4C35-B0B1-2CF6B27B3A6D}" srcOrd="0" destOrd="0" presId="urn:microsoft.com/office/officeart/2005/8/layout/radial4"/>
    <dgm:cxn modelId="{331F0290-237C-4D16-9ACD-3E6AC4BA8401}" type="presOf" srcId="{C1BA4FCC-2F7E-431C-83A2-6245B42287F4}" destId="{40D72D0D-8A9A-45A9-B500-DAADC76B2823}" srcOrd="0" destOrd="0" presId="urn:microsoft.com/office/officeart/2005/8/layout/radial4"/>
    <dgm:cxn modelId="{A93E8829-2DB8-4102-9AAA-42C036A933FE}" type="presOf" srcId="{E763D83F-EDE9-46DA-A7FF-0DDBF659BFBA}" destId="{D3EAC756-2169-4AD2-A812-C65D44DFC8CD}" srcOrd="0" destOrd="0" presId="urn:microsoft.com/office/officeart/2005/8/layout/radial4"/>
    <dgm:cxn modelId="{64DFCA35-6238-479E-96D2-C53364B9D2A8}" srcId="{C1BA4FCC-2F7E-431C-83A2-6245B42287F4}" destId="{2DD9D69A-9728-4B05-9118-4B9FAEA19984}" srcOrd="0" destOrd="0" parTransId="{3D01A695-1D36-47F2-8217-45CFD4F26F02}" sibTransId="{726C270B-6C4E-4039-AA2B-C502CABA5B54}"/>
    <dgm:cxn modelId="{7887E11F-23B0-41DE-8A40-B335F84C1B6C}" type="presParOf" srcId="{2A49E3B6-7FC0-4F84-B91F-034A24CB8049}" destId="{40D72D0D-8A9A-45A9-B500-DAADC76B2823}" srcOrd="0" destOrd="0" presId="urn:microsoft.com/office/officeart/2005/8/layout/radial4"/>
    <dgm:cxn modelId="{6DE4E795-58FA-4BC9-AF6A-D4EEFEF90A0A}" type="presParOf" srcId="{2A49E3B6-7FC0-4F84-B91F-034A24CB8049}" destId="{EE00F802-8DB7-438F-926A-0F9D8A5F8630}" srcOrd="1" destOrd="0" presId="urn:microsoft.com/office/officeart/2005/8/layout/radial4"/>
    <dgm:cxn modelId="{D2094E25-ADBB-40F9-A204-653172BB6597}" type="presParOf" srcId="{2A49E3B6-7FC0-4F84-B91F-034A24CB8049}" destId="{86D85C01-D3C7-4318-90BC-27002BB1816B}" srcOrd="2" destOrd="0" presId="urn:microsoft.com/office/officeart/2005/8/layout/radial4"/>
    <dgm:cxn modelId="{CB58A90D-9B4E-4A6E-9894-C509A16E669B}" type="presParOf" srcId="{2A49E3B6-7FC0-4F84-B91F-034A24CB8049}" destId="{1A272ACC-0275-42D8-A82E-B3B59730AA88}" srcOrd="3" destOrd="0" presId="urn:microsoft.com/office/officeart/2005/8/layout/radial4"/>
    <dgm:cxn modelId="{79B49D8A-B2C9-471C-BB69-77BABC4CCD83}" type="presParOf" srcId="{2A49E3B6-7FC0-4F84-B91F-034A24CB8049}" destId="{08BCA126-C1F2-44B6-AF98-7E05F1E20E6D}" srcOrd="4" destOrd="0" presId="urn:microsoft.com/office/officeart/2005/8/layout/radial4"/>
    <dgm:cxn modelId="{1D2C64D5-5DBC-4802-B574-A61A7AC60569}" type="presParOf" srcId="{2A49E3B6-7FC0-4F84-B91F-034A24CB8049}" destId="{D3EAC756-2169-4AD2-A812-C65D44DFC8CD}" srcOrd="5" destOrd="0" presId="urn:microsoft.com/office/officeart/2005/8/layout/radial4"/>
    <dgm:cxn modelId="{8BE1E761-9339-441B-9BD4-CA9582CB8252}" type="presParOf" srcId="{2A49E3B6-7FC0-4F84-B91F-034A24CB8049}" destId="{F8202604-147A-4C35-B0B1-2CF6B27B3A6D}" srcOrd="6" destOrd="0" presId="urn:microsoft.com/office/officeart/2005/8/layout/radial4"/>
    <dgm:cxn modelId="{68B84729-F3AD-4C13-9599-505E217282F8}" type="presParOf" srcId="{2A49E3B6-7FC0-4F84-B91F-034A24CB8049}" destId="{556E5CDD-2B98-4EB6-9926-DF3D9B0B070B}" srcOrd="7" destOrd="0" presId="urn:microsoft.com/office/officeart/2005/8/layout/radial4"/>
    <dgm:cxn modelId="{965496E9-4FCD-4148-B7FE-108B3315ED95}" type="presParOf" srcId="{2A49E3B6-7FC0-4F84-B91F-034A24CB8049}" destId="{5DE1C8FF-71D1-4CE5-9CB0-49267153E626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69B154-0A30-49EB-834B-F90E608E3030}">
      <dsp:nvSpPr>
        <dsp:cNvPr id="0" name=""/>
        <dsp:cNvSpPr/>
      </dsp:nvSpPr>
      <dsp:spPr>
        <a:xfrm rot="5400000">
          <a:off x="428120" y="-128062"/>
          <a:ext cx="1906006" cy="2162131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Цель</a:t>
          </a:r>
          <a:endParaRPr lang="ru-RU" sz="1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300058" y="0"/>
        <a:ext cx="2162131" cy="1906006"/>
      </dsp:txXfrm>
    </dsp:sp>
    <dsp:sp modelId="{166EA24A-56FC-4330-9070-4CB8F7C755F6}">
      <dsp:nvSpPr>
        <dsp:cNvPr id="0" name=""/>
        <dsp:cNvSpPr/>
      </dsp:nvSpPr>
      <dsp:spPr>
        <a:xfrm rot="5400000">
          <a:off x="5762436" y="-3264223"/>
          <a:ext cx="1238903" cy="778767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разносторонняя поддержка обучающегося с особыми образовательными / социальными потребностями, временная помощь в адаптации к новым условиям обучения (включая адаптацию детей с ОВЗ)</a:t>
          </a:r>
          <a:endParaRPr lang="ru-RU" sz="1600" kern="1200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488050" y="70641"/>
        <a:ext cx="7727198" cy="1117947"/>
      </dsp:txXfrm>
    </dsp:sp>
    <dsp:sp modelId="{879FDF1A-EAD9-4E07-BBD8-8B8938C51DAE}">
      <dsp:nvSpPr>
        <dsp:cNvPr id="0" name=""/>
        <dsp:cNvSpPr/>
      </dsp:nvSpPr>
      <dsp:spPr>
        <a:xfrm rot="5400000">
          <a:off x="510000" y="1740852"/>
          <a:ext cx="1906006" cy="2216727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Задачи</a:t>
          </a:r>
          <a:endParaRPr lang="ru-RU" sz="1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354640" y="1896212"/>
        <a:ext cx="2216727" cy="1906006"/>
      </dsp:txXfrm>
    </dsp:sp>
    <dsp:sp modelId="{82F240E6-EA7B-420C-A399-EC5A2EF8AE19}">
      <dsp:nvSpPr>
        <dsp:cNvPr id="0" name=""/>
        <dsp:cNvSpPr/>
      </dsp:nvSpPr>
      <dsp:spPr>
        <a:xfrm rot="5400000">
          <a:off x="6125045" y="-1868245"/>
          <a:ext cx="1504463" cy="853614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1400" kern="12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Помощь в реализации лидерского потенциала; </a:t>
          </a:r>
          <a:endParaRPr lang="ru-RU" sz="1400" kern="1200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Улучшение образовательных, воспитательных, творческих или спортивных результатов;</a:t>
          </a:r>
          <a:endParaRPr lang="en-US" sz="1400" kern="1200" dirty="0" smtClean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Развитие гибких навыков и метакомпетенций;</a:t>
          </a:r>
          <a:endParaRPr lang="en-US" sz="1400" kern="1200" dirty="0" smtClean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Создание комфортных условий и коммуникаций внутри образовательной организации; </a:t>
          </a:r>
          <a:endParaRPr lang="en-US" sz="1400" kern="1200" dirty="0" smtClean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Формирование устойчивого сообщества обучающихся и сообщества благодарных выпускников;</a:t>
          </a:r>
          <a:endParaRPr lang="en-US" sz="1400" kern="1200" dirty="0" smtClean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Повышение уровня воспитанности среди обучающихся;</a:t>
          </a:r>
          <a:endParaRPr lang="en-US" sz="1400" kern="1200" dirty="0" smtClean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Создание условий для применения принципа «прозрачности и открытости» школы для родителей и детей</a:t>
          </a:r>
          <a:r>
            <a:rPr lang="ru-RU" sz="1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609207" y="1721035"/>
        <a:ext cx="8462698" cy="1357579"/>
      </dsp:txXfrm>
    </dsp:sp>
    <dsp:sp modelId="{BB819049-22BC-4D03-B952-1BD6516267EF}">
      <dsp:nvSpPr>
        <dsp:cNvPr id="0" name=""/>
        <dsp:cNvSpPr/>
      </dsp:nvSpPr>
      <dsp:spPr>
        <a:xfrm rot="5400000">
          <a:off x="460087" y="3980863"/>
          <a:ext cx="2115075" cy="2400980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Планируемые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результаты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 rot="-5400000">
        <a:off x="317135" y="4123815"/>
        <a:ext cx="2400980" cy="2115075"/>
      </dsp:txXfrm>
    </dsp:sp>
    <dsp:sp modelId="{B908A60A-321F-4784-A3FD-7B4EFDAE654D}">
      <dsp:nvSpPr>
        <dsp:cNvPr id="0" name=""/>
        <dsp:cNvSpPr/>
      </dsp:nvSpPr>
      <dsp:spPr>
        <a:xfrm rot="5400000">
          <a:off x="5799509" y="596037"/>
          <a:ext cx="2816796" cy="890787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Увеличение охвата «активных учащихся» за счет вовлечения, обучающихся в событийные мероприятия, спортивно-оздоровительные, туристические, патриотические, профориентационные мероприятия, а также образовательные процессы.</a:t>
          </a:r>
          <a:endParaRPr lang="ru-RU" sz="1400" kern="1200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Повышение успеваемости в школе.</a:t>
          </a:r>
          <a:endParaRPr lang="ru-RU" sz="1400" kern="1200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Улучшение взаимопонимания среди обучающимися в группе, в классе, в школе, в семье и сокращение числа конфликтов за счет получения и применения участниками знаний по педагогике и психологии;</a:t>
          </a:r>
          <a:endParaRPr lang="ru-RU" sz="1400" kern="1200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Улучшение психоэмоционального фона внутри группы, класса, школы в целом;</a:t>
          </a:r>
          <a:endParaRPr lang="ru-RU" sz="1400" kern="1200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Количественный и качественный рост успешно реализованных творческих и образовательных проектов. </a:t>
          </a:r>
          <a:endParaRPr lang="ru-RU" sz="1400" kern="1200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Увеличение качества воспитания и социализации обучающихся в школе.</a:t>
          </a:r>
          <a:endParaRPr lang="ru-RU" sz="1400" kern="1200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Снижение числа обучающихся состоящих на различных видах учета. </a:t>
          </a:r>
          <a:endParaRPr lang="ru-RU" sz="1400" kern="1200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Применение принципа «прозрачности и открытости» школы для родителей и детей.</a:t>
          </a:r>
          <a:endParaRPr lang="ru-RU" sz="1400" kern="1200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Формирование «методических копилки» для классных руководителей по вопросам наставничества в школьном коллективе.</a:t>
          </a:r>
          <a:endParaRPr lang="ru-RU" sz="1400" kern="1200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600" kern="1200" dirty="0"/>
        </a:p>
      </dsp:txBody>
      <dsp:txXfrm rot="-5400000">
        <a:off x="2753969" y="3779083"/>
        <a:ext cx="8770372" cy="25417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7F059B-9F65-44FA-ADBF-07F897CA1592}">
      <dsp:nvSpPr>
        <dsp:cNvPr id="0" name=""/>
        <dsp:cNvSpPr/>
      </dsp:nvSpPr>
      <dsp:spPr>
        <a:xfrm>
          <a:off x="99504" y="0"/>
          <a:ext cx="3777313" cy="27314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 smtClean="0"/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 smtClean="0"/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10668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Куратор-педагог</a:t>
          </a:r>
        </a:p>
        <a:p>
          <a:pPr lvl="0" algn="ctr" defTabSz="10668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 smtClean="0"/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 </a:t>
          </a:r>
          <a:endParaRPr lang="ru-RU" sz="2400" kern="1200" dirty="0"/>
        </a:p>
      </dsp:txBody>
      <dsp:txXfrm>
        <a:off x="99504" y="1092580"/>
        <a:ext cx="3777313" cy="1092580"/>
      </dsp:txXfrm>
    </dsp:sp>
    <dsp:sp modelId="{2BCB5E66-721A-40F4-9358-65573C8583AF}">
      <dsp:nvSpPr>
        <dsp:cNvPr id="0" name=""/>
        <dsp:cNvSpPr/>
      </dsp:nvSpPr>
      <dsp:spPr>
        <a:xfrm>
          <a:off x="1436297" y="163887"/>
          <a:ext cx="909573" cy="90957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46031B-9DDF-49EB-A38C-716A953E5169}">
      <dsp:nvSpPr>
        <dsp:cNvPr id="0" name=""/>
        <dsp:cNvSpPr/>
      </dsp:nvSpPr>
      <dsp:spPr>
        <a:xfrm>
          <a:off x="3893060" y="0"/>
          <a:ext cx="3777313" cy="27314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12446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Ученик-наставник</a:t>
          </a:r>
        </a:p>
        <a:p>
          <a:pPr lvl="0" algn="ctr" defTabSz="12446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 </a:t>
          </a:r>
          <a:endParaRPr lang="ru-RU" sz="2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93060" y="1092580"/>
        <a:ext cx="3777313" cy="1092580"/>
      </dsp:txXfrm>
    </dsp:sp>
    <dsp:sp modelId="{5E060D42-267F-49DA-BC87-9C29EC2BF2BA}">
      <dsp:nvSpPr>
        <dsp:cNvPr id="0" name=""/>
        <dsp:cNvSpPr/>
      </dsp:nvSpPr>
      <dsp:spPr>
        <a:xfrm>
          <a:off x="5326930" y="163887"/>
          <a:ext cx="909573" cy="909573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AC3941-3C34-429E-8177-3B3C5188DB00}">
      <dsp:nvSpPr>
        <dsp:cNvPr id="0" name=""/>
        <dsp:cNvSpPr/>
      </dsp:nvSpPr>
      <dsp:spPr>
        <a:xfrm>
          <a:off x="7786120" y="0"/>
          <a:ext cx="3777313" cy="27314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400" kern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400" kern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Ученик-наставляемый</a:t>
          </a:r>
        </a:p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73 </a:t>
          </a: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 dirty="0"/>
        </a:p>
      </dsp:txBody>
      <dsp:txXfrm>
        <a:off x="7786120" y="1092580"/>
        <a:ext cx="3777313" cy="1092580"/>
      </dsp:txXfrm>
    </dsp:sp>
    <dsp:sp modelId="{16CCC47C-A08C-486C-8D49-7F8D86393B83}">
      <dsp:nvSpPr>
        <dsp:cNvPr id="0" name=""/>
        <dsp:cNvSpPr/>
      </dsp:nvSpPr>
      <dsp:spPr>
        <a:xfrm>
          <a:off x="9212160" y="133407"/>
          <a:ext cx="909573" cy="909573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FE1FF2-328D-4B95-93A5-F6AEA55E93F0}">
      <dsp:nvSpPr>
        <dsp:cNvPr id="0" name=""/>
        <dsp:cNvSpPr/>
      </dsp:nvSpPr>
      <dsp:spPr>
        <a:xfrm>
          <a:off x="462537" y="2185160"/>
          <a:ext cx="10638359" cy="409717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BF1D57-657D-49D4-9F3F-7D475E27DE3F}">
      <dsp:nvSpPr>
        <dsp:cNvPr id="0" name=""/>
        <dsp:cNvSpPr/>
      </dsp:nvSpPr>
      <dsp:spPr>
        <a:xfrm>
          <a:off x="3035411" y="541448"/>
          <a:ext cx="5193444" cy="162295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9279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наличие инновационного опыта управленческих команд</a:t>
          </a:r>
          <a:endParaRPr lang="ru-RU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35411" y="541448"/>
        <a:ext cx="5193444" cy="1622951"/>
      </dsp:txXfrm>
    </dsp:sp>
    <dsp:sp modelId="{CCD2F6FE-D5E3-4B85-B55D-B3553626BC69}">
      <dsp:nvSpPr>
        <dsp:cNvPr id="0" name=""/>
        <dsp:cNvSpPr/>
      </dsp:nvSpPr>
      <dsp:spPr>
        <a:xfrm>
          <a:off x="2874456" y="626689"/>
          <a:ext cx="1155958" cy="1221736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3C27F9-6277-4038-A5AA-EB042897C9A3}">
      <dsp:nvSpPr>
        <dsp:cNvPr id="0" name=""/>
        <dsp:cNvSpPr/>
      </dsp:nvSpPr>
      <dsp:spPr>
        <a:xfrm>
          <a:off x="429969" y="2488499"/>
          <a:ext cx="5193444" cy="162295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9279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наличие высококвалифицированных специалистов (заместитель директора по ВР, психолог, социальный педагог, классные руководители)</a:t>
          </a:r>
          <a:endParaRPr lang="ru-RU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9969" y="2488499"/>
        <a:ext cx="5193444" cy="1622951"/>
      </dsp:txXfrm>
    </dsp:sp>
    <dsp:sp modelId="{467B62E3-0443-4EDF-9484-A76F9C76DEC3}">
      <dsp:nvSpPr>
        <dsp:cNvPr id="0" name=""/>
        <dsp:cNvSpPr/>
      </dsp:nvSpPr>
      <dsp:spPr>
        <a:xfrm>
          <a:off x="5039" y="2428623"/>
          <a:ext cx="1553138" cy="1354997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4B3DB2-4562-4D1B-8CF2-D1B73D783E23}">
      <dsp:nvSpPr>
        <dsp:cNvPr id="0" name=""/>
        <dsp:cNvSpPr/>
      </dsp:nvSpPr>
      <dsp:spPr>
        <a:xfrm>
          <a:off x="5970214" y="2478142"/>
          <a:ext cx="5193444" cy="162295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9279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Привлеченные сетевые, социальные партнеры, коллеги из других ОУ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70214" y="2478142"/>
        <a:ext cx="5193444" cy="1622951"/>
      </dsp:txXfrm>
    </dsp:sp>
    <dsp:sp modelId="{8A0A84AE-BFFF-40C9-A627-47DC34D0CE64}">
      <dsp:nvSpPr>
        <dsp:cNvPr id="0" name=""/>
        <dsp:cNvSpPr/>
      </dsp:nvSpPr>
      <dsp:spPr>
        <a:xfrm>
          <a:off x="5852590" y="2438980"/>
          <a:ext cx="938526" cy="1313570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D72D0D-8A9A-45A9-B500-DAADC76B2823}">
      <dsp:nvSpPr>
        <dsp:cNvPr id="0" name=""/>
        <dsp:cNvSpPr/>
      </dsp:nvSpPr>
      <dsp:spPr>
        <a:xfrm>
          <a:off x="3708346" y="2600408"/>
          <a:ext cx="3576374" cy="270764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Комплексное методическое обеспечение</a:t>
          </a:r>
          <a:endParaRPr lang="ru-RU" sz="31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32094" y="2996934"/>
        <a:ext cx="2528878" cy="1914597"/>
      </dsp:txXfrm>
    </dsp:sp>
    <dsp:sp modelId="{EE00F802-8DB7-438F-926A-0F9D8A5F8630}">
      <dsp:nvSpPr>
        <dsp:cNvPr id="0" name=""/>
        <dsp:cNvSpPr/>
      </dsp:nvSpPr>
      <dsp:spPr>
        <a:xfrm rot="11614496">
          <a:off x="2202080" y="2969017"/>
          <a:ext cx="1525803" cy="747882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D85C01-D3C7-4318-90BC-27002BB1816B}">
      <dsp:nvSpPr>
        <dsp:cNvPr id="0" name=""/>
        <dsp:cNvSpPr/>
      </dsp:nvSpPr>
      <dsp:spPr>
        <a:xfrm>
          <a:off x="976922" y="2166716"/>
          <a:ext cx="2492941" cy="199435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Средства нормативного обеспечения</a:t>
          </a:r>
          <a:endParaRPr lang="ru-RU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35335" y="2225129"/>
        <a:ext cx="2376115" cy="1877527"/>
      </dsp:txXfrm>
    </dsp:sp>
    <dsp:sp modelId="{1A272ACC-0275-42D8-A82E-B3B59730AA88}">
      <dsp:nvSpPr>
        <dsp:cNvPr id="0" name=""/>
        <dsp:cNvSpPr/>
      </dsp:nvSpPr>
      <dsp:spPr>
        <a:xfrm rot="14653550">
          <a:off x="3552806" y="1408797"/>
          <a:ext cx="1790387" cy="747882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BCA126-C1F2-44B6-AF98-7E05F1E20E6D}">
      <dsp:nvSpPr>
        <dsp:cNvPr id="0" name=""/>
        <dsp:cNvSpPr/>
      </dsp:nvSpPr>
      <dsp:spPr>
        <a:xfrm>
          <a:off x="2812276" y="-20573"/>
          <a:ext cx="2492941" cy="199435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Средства учебно-методического обеспечения</a:t>
          </a:r>
          <a:endParaRPr lang="ru-RU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70689" y="37840"/>
        <a:ext cx="2376115" cy="1877527"/>
      </dsp:txXfrm>
    </dsp:sp>
    <dsp:sp modelId="{D3EAC756-2169-4AD2-A812-C65D44DFC8CD}">
      <dsp:nvSpPr>
        <dsp:cNvPr id="0" name=""/>
        <dsp:cNvSpPr/>
      </dsp:nvSpPr>
      <dsp:spPr>
        <a:xfrm rot="17727423">
          <a:off x="5639038" y="1407803"/>
          <a:ext cx="1783441" cy="747882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202604-147A-4C35-B0B1-2CF6B27B3A6D}">
      <dsp:nvSpPr>
        <dsp:cNvPr id="0" name=""/>
        <dsp:cNvSpPr/>
      </dsp:nvSpPr>
      <dsp:spPr>
        <a:xfrm>
          <a:off x="5667580" y="-20573"/>
          <a:ext cx="2492941" cy="199435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Средства обучения </a:t>
          </a:r>
          <a:endParaRPr lang="ru-RU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25993" y="37840"/>
        <a:ext cx="2376115" cy="1877527"/>
      </dsp:txXfrm>
    </dsp:sp>
    <dsp:sp modelId="{556E5CDD-2B98-4EB6-9926-DF3D9B0B070B}">
      <dsp:nvSpPr>
        <dsp:cNvPr id="0" name=""/>
        <dsp:cNvSpPr/>
      </dsp:nvSpPr>
      <dsp:spPr>
        <a:xfrm rot="20780619">
          <a:off x="7263142" y="2967919"/>
          <a:ext cx="1507573" cy="747882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E1C8FF-71D1-4CE5-9CB0-49267153E626}">
      <dsp:nvSpPr>
        <dsp:cNvPr id="0" name=""/>
        <dsp:cNvSpPr/>
      </dsp:nvSpPr>
      <dsp:spPr>
        <a:xfrm>
          <a:off x="7502934" y="2166716"/>
          <a:ext cx="2492941" cy="199435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Средства контроля </a:t>
          </a:r>
          <a:endParaRPr lang="ru-RU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561347" y="2225129"/>
        <a:ext cx="2376115" cy="18775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33B0A3-9E61-42E4-8975-4A55A617F6AC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BBC95B-F309-4DA3-8A7C-60E08E9FE7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7746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BBC95B-F309-4DA3-8A7C-60E08E9FE729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8170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BC230-A312-4965-B370-A7AC1FECC44C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D2551-B617-4749-B1DB-3157E8C7D0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5095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BC230-A312-4965-B370-A7AC1FECC44C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D2551-B617-4749-B1DB-3157E8C7D0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7684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BC230-A312-4965-B370-A7AC1FECC44C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D2551-B617-4749-B1DB-3157E8C7D02E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430390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BC230-A312-4965-B370-A7AC1FECC44C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D2551-B617-4749-B1DB-3157E8C7D0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5066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BC230-A312-4965-B370-A7AC1FECC44C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D2551-B617-4749-B1DB-3157E8C7D02E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069428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BC230-A312-4965-B370-A7AC1FECC44C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D2551-B617-4749-B1DB-3157E8C7D0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19641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BC230-A312-4965-B370-A7AC1FECC44C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D2551-B617-4749-B1DB-3157E8C7D0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72351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BC230-A312-4965-B370-A7AC1FECC44C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D2551-B617-4749-B1DB-3157E8C7D0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2382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BC230-A312-4965-B370-A7AC1FECC44C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D2551-B617-4749-B1DB-3157E8C7D0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4655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BC230-A312-4965-B370-A7AC1FECC44C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D2551-B617-4749-B1DB-3157E8C7D0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199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BC230-A312-4965-B370-A7AC1FECC44C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D2551-B617-4749-B1DB-3157E8C7D0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4708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BC230-A312-4965-B370-A7AC1FECC44C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D2551-B617-4749-B1DB-3157E8C7D0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4686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BC230-A312-4965-B370-A7AC1FECC44C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D2551-B617-4749-B1DB-3157E8C7D0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2419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BC230-A312-4965-B370-A7AC1FECC44C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D2551-B617-4749-B1DB-3157E8C7D0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2803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BC230-A312-4965-B370-A7AC1FECC44C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D2551-B617-4749-B1DB-3157E8C7D0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011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D2551-B617-4749-B1DB-3157E8C7D02E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BC230-A312-4965-B370-A7AC1FECC44C}" type="datetimeFigureOut">
              <a:rPr lang="ru-RU" smtClean="0"/>
              <a:t>20.01.2023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0472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BC230-A312-4965-B370-A7AC1FECC44C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B7D2551-B617-4749-B1DB-3157E8C7D0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3527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  <p:sldLayoutId id="214748374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13" Type="http://schemas.openxmlformats.org/officeDocument/2006/relationships/image" Target="../media/image35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12" Type="http://schemas.openxmlformats.org/officeDocument/2006/relationships/image" Target="../media/image34.jpeg"/><Relationship Id="rId17" Type="http://schemas.openxmlformats.org/officeDocument/2006/relationships/image" Target="../media/image39.png"/><Relationship Id="rId2" Type="http://schemas.openxmlformats.org/officeDocument/2006/relationships/image" Target="../media/image24.jpeg"/><Relationship Id="rId16" Type="http://schemas.openxmlformats.org/officeDocument/2006/relationships/image" Target="../media/image3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11" Type="http://schemas.openxmlformats.org/officeDocument/2006/relationships/image" Target="../media/image33.jpeg"/><Relationship Id="rId5" Type="http://schemas.openxmlformats.org/officeDocument/2006/relationships/image" Target="../media/image27.jpg"/><Relationship Id="rId15" Type="http://schemas.openxmlformats.org/officeDocument/2006/relationships/image" Target="../media/image37.jpg"/><Relationship Id="rId10" Type="http://schemas.openxmlformats.org/officeDocument/2006/relationships/image" Target="../media/image32.jpeg"/><Relationship Id="rId4" Type="http://schemas.openxmlformats.org/officeDocument/2006/relationships/image" Target="../media/image26.jpg"/><Relationship Id="rId9" Type="http://schemas.openxmlformats.org/officeDocument/2006/relationships/image" Target="../media/image31.jpeg"/><Relationship Id="rId14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jpeg"/><Relationship Id="rId3" Type="http://schemas.openxmlformats.org/officeDocument/2006/relationships/image" Target="../media/image41.png"/><Relationship Id="rId7" Type="http://schemas.openxmlformats.org/officeDocument/2006/relationships/image" Target="../media/image43.png"/><Relationship Id="rId12" Type="http://schemas.openxmlformats.org/officeDocument/2006/relationships/image" Target="../media/image4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2.emf"/><Relationship Id="rId11" Type="http://schemas.openxmlformats.org/officeDocument/2006/relationships/image" Target="../media/image47.png"/><Relationship Id="rId5" Type="http://schemas.openxmlformats.org/officeDocument/2006/relationships/image" Target="../media/image40.emf"/><Relationship Id="rId10" Type="http://schemas.openxmlformats.org/officeDocument/2006/relationships/image" Target="../media/image46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6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1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jpeg"/><Relationship Id="rId9" Type="http://schemas.openxmlformats.org/officeDocument/2006/relationships/image" Target="../media/image18.jpeg"/><Relationship Id="rId1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25880" y="1536192"/>
            <a:ext cx="7626096" cy="2304288"/>
          </a:xfrm>
        </p:spPr>
        <p:txBody>
          <a:bodyPr>
            <a:no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/>
              <a:t>  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модели наставничества среди обучающихся в МБОУ СОШ №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имени Пяти Героев Советского Союза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15912" y="4379976"/>
            <a:ext cx="527608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общеобразовательное учреждение средняя общеобразовательная школа  №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имени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Пяти Героев Советского Союза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Новаков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Ю.М.,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Контактный телефон: +7 (4212) 56-60-94,   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Адрес: Хабаровский край, г. Хабаровск,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ул. Серышева, 53,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электронный адрес: habar-soch15@mail.ru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518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5561" y="91223"/>
            <a:ext cx="11374276" cy="1320800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 событий (игры, квесты, уроки, праздники, мастер-классы, соревнования, линейки памяти, Уроки мужества, классные часы, </a:t>
            </a:r>
            <a:r>
              <a:rPr lang="ru-RU" sz="28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кейс-задачи</a:t>
            </a:r>
            <a:r>
              <a:rPr lang="ru-RU" sz="28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01" y="801497"/>
            <a:ext cx="2081026" cy="15607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223" y="801497"/>
            <a:ext cx="2056447" cy="15449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615" y="808318"/>
            <a:ext cx="2023591" cy="15176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042" y="2740402"/>
            <a:ext cx="2234866" cy="16761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452" y="5209655"/>
            <a:ext cx="2120449" cy="13858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03" y="2594637"/>
            <a:ext cx="1781428" cy="23752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901" y="854428"/>
            <a:ext cx="1787362" cy="13405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901" y="2326011"/>
            <a:ext cx="1941659" cy="14562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9840" y="2593847"/>
            <a:ext cx="1860733" cy="2455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615" y="2740403"/>
            <a:ext cx="2258518" cy="15054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75" y="5102612"/>
            <a:ext cx="2133252" cy="15999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457" y="4686995"/>
            <a:ext cx="2217213" cy="16629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396" y="4768202"/>
            <a:ext cx="2112590" cy="15844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699" y="817469"/>
            <a:ext cx="2011389" cy="15085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554" y="3913316"/>
            <a:ext cx="1697709" cy="12732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504367" y="5186348"/>
            <a:ext cx="2120744" cy="12634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43157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l="10022" t="-3481" r="5112" b="3481"/>
          <a:stretch/>
        </p:blipFill>
        <p:spPr>
          <a:xfrm>
            <a:off x="11080632" y="2892055"/>
            <a:ext cx="1071821" cy="1500766"/>
          </a:xfrm>
          <a:prstGeom prst="rect">
            <a:avLst/>
          </a:prstGeom>
        </p:spPr>
      </p:pic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5480802"/>
              </p:ext>
            </p:extLst>
          </p:nvPr>
        </p:nvGraphicFramePr>
        <p:xfrm>
          <a:off x="11139143" y="4471225"/>
          <a:ext cx="1028717" cy="14555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" name="Acrobat Document" r:id="rId4" imgW="4533723" imgH="6415677" progId="Acrobat.Document.DC">
                  <p:embed/>
                </p:oleObj>
              </mc:Choice>
              <mc:Fallback>
                <p:oleObj name="Acrobat Document" r:id="rId4" imgW="4533723" imgH="6415677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139143" y="4471225"/>
                        <a:ext cx="1028717" cy="14555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5605" y="157620"/>
            <a:ext cx="8596668" cy="616999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социальной практики 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319" y="618640"/>
            <a:ext cx="9665208" cy="5437632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7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Количественные и качественные показатели.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</a:t>
            </a:r>
            <a:r>
              <a:rPr lang="ru-RU" sz="5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было </a:t>
            </a:r>
            <a:r>
              <a:rPr lang="ru-RU" sz="5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разработано</a:t>
            </a:r>
            <a:r>
              <a:rPr lang="ru-RU" sz="5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-дорожная </a:t>
            </a:r>
            <a:r>
              <a:rPr lang="ru-RU" sz="5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карта </a:t>
            </a:r>
            <a:r>
              <a:rPr lang="ru-RU" sz="5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проекта;</a:t>
            </a:r>
            <a:endParaRPr lang="ru-RU" sz="5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-программа </a:t>
            </a:r>
            <a:r>
              <a:rPr lang="ru-RU" sz="5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«Наставники самоуправления МБОУ СОШ №15</a:t>
            </a:r>
            <a:r>
              <a:rPr lang="ru-RU" sz="5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-процесс </a:t>
            </a:r>
            <a:r>
              <a:rPr lang="ru-RU" sz="5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взаимодействия наставников и </a:t>
            </a:r>
            <a:r>
              <a:rPr lang="ru-RU" sz="5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наставляемых;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-входящий </a:t>
            </a:r>
            <a:r>
              <a:rPr lang="ru-RU" sz="5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мониторинг наставляемого, </a:t>
            </a:r>
            <a:r>
              <a:rPr lang="ru-RU" sz="5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наставника;</a:t>
            </a:r>
            <a:endParaRPr lang="ru-RU" sz="5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-программа </a:t>
            </a:r>
            <a:r>
              <a:rPr lang="ru-RU" sz="5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внеурочной деятельности «Школа наставников</a:t>
            </a:r>
            <a:r>
              <a:rPr lang="ru-RU" sz="5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  <a:endParaRPr lang="ru-RU" sz="5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банк наставников и </a:t>
            </a:r>
            <a:r>
              <a:rPr lang="ru-RU" sz="5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наставляемых;</a:t>
            </a:r>
            <a:endParaRPr lang="ru-RU" sz="5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отряд </a:t>
            </a:r>
            <a:r>
              <a:rPr lang="ru-RU" sz="5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«Наставники самоуправления» реализовали 15 социальный проектов , 5 из которых стали победителями конкурсов: городской конкурс проектов школьников «Хабаровск.НАШ», краевой конкурс проектных и исследовательских работ для детей дошкольного и младшего школьного возраста «Я - исследователь», форума «Волонтеры финансового просвещения» среди школьников Дальневосточного федерального </a:t>
            </a:r>
            <a:r>
              <a:rPr lang="ru-RU" sz="5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округа, 1 </a:t>
            </a:r>
            <a:r>
              <a:rPr lang="ru-RU" sz="5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принял участие во Второй Международной научно-практической конференции «Крылья Победы», которая состоялась в г. Улан-Удэ, Республика </a:t>
            </a:r>
            <a:r>
              <a:rPr lang="ru-RU" sz="5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Бурятия;</a:t>
            </a:r>
            <a:endParaRPr lang="ru-RU" sz="5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план </a:t>
            </a:r>
            <a:r>
              <a:rPr lang="ru-RU" sz="5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сотрудничества с Советом ветеранов «</a:t>
            </a:r>
            <a:r>
              <a:rPr lang="ru-RU" sz="5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Авиастроитель» Улан-Удэнского </a:t>
            </a:r>
            <a:r>
              <a:rPr lang="ru-RU" sz="5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авиационного </a:t>
            </a:r>
            <a:r>
              <a:rPr lang="ru-RU" sz="5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завода;</a:t>
            </a:r>
            <a:endParaRPr lang="ru-RU" sz="5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- 1 </a:t>
            </a:r>
            <a:r>
              <a:rPr lang="ru-RU" sz="5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фильм, посвященный 100-летию Герою Советского Союза Яшину В.Н., выпускнику МБОУ СОШ №15;</a:t>
            </a:r>
            <a:endParaRPr lang="ru-RU" sz="5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- 4 </a:t>
            </a:r>
            <a:r>
              <a:rPr lang="ru-RU" sz="5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видеоролика.</a:t>
            </a:r>
            <a:endParaRPr lang="ru-RU" sz="5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Приняло </a:t>
            </a:r>
            <a:r>
              <a:rPr lang="ru-RU" sz="5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</a:t>
            </a:r>
            <a:r>
              <a:rPr lang="ru-RU" sz="5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более 1000 </a:t>
            </a:r>
            <a:r>
              <a:rPr lang="ru-RU" sz="5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человек;</a:t>
            </a:r>
            <a:endParaRPr lang="ru-RU" sz="5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- 20 наставников были закреплены за обучающимися 4-9 классов.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Написано: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- 6 </a:t>
            </a:r>
            <a:r>
              <a:rPr lang="ru-RU" sz="5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писем поддержки и 3 рецензии </a:t>
            </a:r>
            <a:r>
              <a:rPr lang="ru-RU" sz="5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проектов;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- 357 писем солдатам;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- 425 рисунков для солдат.</a:t>
            </a:r>
            <a:endParaRPr lang="ru-RU" sz="5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Проведено: </a:t>
            </a:r>
            <a:endParaRPr lang="ru-RU" sz="5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ru-RU" sz="5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мероприятие из них в </a:t>
            </a:r>
            <a:r>
              <a:rPr lang="ru-RU" sz="5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МДОУ «Детском </a:t>
            </a:r>
            <a:r>
              <a:rPr lang="ru-RU" sz="5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саду №57», </a:t>
            </a:r>
            <a:r>
              <a:rPr lang="ru-RU" sz="5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5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мероприятие в </a:t>
            </a:r>
            <a:r>
              <a:rPr lang="ru-RU" sz="5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МДОУ «Детском </a:t>
            </a:r>
            <a:r>
              <a:rPr lang="ru-RU" sz="5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саду №126</a:t>
            </a:r>
            <a:r>
              <a:rPr lang="ru-RU" sz="5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1 мероприятие </a:t>
            </a:r>
            <a:r>
              <a:rPr lang="ru-RU" sz="5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МАУДО ДЮЦ "</a:t>
            </a:r>
            <a:r>
              <a:rPr lang="ru-RU" sz="5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Сказка</a:t>
            </a:r>
            <a:r>
              <a:rPr lang="ru-RU" sz="5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«, </a:t>
            </a:r>
            <a:r>
              <a:rPr lang="ru-RU" sz="5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мероприятия в Восточным </a:t>
            </a:r>
            <a:r>
              <a:rPr lang="ru-RU" sz="5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военный округ г. Хабаровска, Хабаровская краевая общественная организация ветеранов воздушно-десантных войск и войск специального назначения «Союз Десантников», </a:t>
            </a:r>
            <a:r>
              <a:rPr lang="ru-RU" sz="5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ветераны </a:t>
            </a:r>
            <a:r>
              <a:rPr lang="ru-RU" sz="5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боевых действий «Боевое братство», 3 совместных мероприятия с </a:t>
            </a:r>
            <a:r>
              <a:rPr lang="ru-RU" sz="5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ДВГУПС, 2 </a:t>
            </a:r>
            <a:r>
              <a:rPr lang="ru-RU" sz="5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концерта </a:t>
            </a:r>
            <a:r>
              <a:rPr lang="ru-RU" sz="5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ветеранов </a:t>
            </a:r>
            <a:r>
              <a:rPr lang="ru-RU" sz="5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Кировского </a:t>
            </a:r>
            <a:r>
              <a:rPr lang="ru-RU" sz="5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района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Хабаровска, 28 уроков, 5 кейс практик, 3 линейки памяти, 20 уроков мужества.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buClr>
                <a:srgbClr val="5FCBEF"/>
              </a:buClr>
            </a:pPr>
            <a:endParaRPr lang="ru-RU" sz="24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buClr>
                <a:srgbClr val="5FCBEF"/>
              </a:buClr>
            </a:pP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14775" y="5360847"/>
            <a:ext cx="1036149" cy="145745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3390" y="185437"/>
            <a:ext cx="1048148" cy="148118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8924" y="4651831"/>
            <a:ext cx="1003461" cy="141803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77565" y="147483"/>
            <a:ext cx="1140051" cy="160948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89888" y="2907020"/>
            <a:ext cx="1127858" cy="160338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73318" y="157620"/>
            <a:ext cx="1066892" cy="142658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104892" y="1383575"/>
            <a:ext cx="1034251" cy="145745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3" r="6636"/>
          <a:stretch/>
        </p:blipFill>
        <p:spPr>
          <a:xfrm>
            <a:off x="11204969" y="1383575"/>
            <a:ext cx="985982" cy="150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99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5935" y="145711"/>
            <a:ext cx="9347848" cy="796121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  <a:buClr>
                <a:srgbClr val="5FCBEF"/>
              </a:buClr>
              <a:buSzPct val="80000"/>
            </a:pP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представлении воспитательной практики</a:t>
            </a:r>
            <a:b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 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практики «Наставничество в самоуправлении» представлен: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на Всероссийском конкурсе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лучших практик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наставничества;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краевом конкурсе успешного опыты наставничества в образовательных организациях;</a:t>
            </a:r>
            <a:b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на </a:t>
            </a:r>
            <a:r>
              <a:rPr lang="ru-RU" sz="1600" spc="-3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городском </a:t>
            </a:r>
            <a:r>
              <a:rPr lang="ru-RU" sz="1600" spc="-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 </a:t>
            </a:r>
            <a:r>
              <a:rPr lang="ru-RU" sz="1600" spc="-3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spc="-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совещании для педагогов, реализующих наставническую деятельность в общеобразовательном учреждении, «Организация наставнической деятельности для формирования самоопределения и осознанного выбора по направлениям «учитель-ученик», «ученик-ученик</a:t>
            </a:r>
            <a:r>
              <a:rPr lang="ru-RU" sz="1600" spc="-3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  <a:br>
              <a:rPr lang="ru-RU" sz="1600" spc="-3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spc="-3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на городском конкурсе воспитательных практик «Новые идеи воспитания</a:t>
            </a:r>
            <a:r>
              <a:rPr lang="ru-RU" sz="1600" spc="-3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r>
              <a:rPr lang="ru-RU" sz="1600" spc="-3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spc="-3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spc="-3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spc="-3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spc="-3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разработки размещены на сайте школы:</a:t>
            </a:r>
            <a:br>
              <a:rPr lang="ru-RU" sz="1600" b="1" spc="-3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spc="-3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600" spc="-3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  <a:r>
              <a:rPr lang="en-US" sz="1600" spc="-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://khb-s15.ippk.ru/index.php/nastavnichestvo</a:t>
            </a:r>
            <a:r>
              <a:rPr lang="ru-RU" sz="1600" spc="-3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spc="-3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spc="-3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spc="-3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spc="-3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Ссылки на мероприятия:</a:t>
            </a:r>
            <a:br>
              <a:rPr lang="ru-RU" sz="1600" b="1" spc="-3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spc="-3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600" spc="-3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  <a:r>
              <a:rPr lang="en-US" sz="1600" spc="-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://habarovsk.bezformata.com/listnews/pismo-soldatu-proshla-v-habarovskoy/104827328/</a:t>
            </a:r>
            <a:r>
              <a:rPr lang="ru-RU" sz="1600" spc="-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spc="-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spc="-3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https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://amurmedia.ru/news/1275189/«Письмо солдату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»</a:t>
            </a:r>
            <a:b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https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://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www.youtube.com/watch?v=Da2RU_9rWjE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http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://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debri-dv.com/article/30623/vserossiyskaya_voenno-patrioticheskaya_akciya_pismo_soldatu_sostoyalas_v_habarovske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https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://function.mil.ru/news_page/country/more.htm?id=12418332@egNews</a:t>
            </a:r>
            <a:b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https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://t.me/shkola15khv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https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://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vk.com/15shkolardsh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(РДШ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b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400" spc="-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spc="-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</a:rPr>
              <a:t/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>
                <a:solidFill>
                  <a:schemeClr val="tx1"/>
                </a:solidFill>
              </a:rPr>
              <a:t/>
            </a:r>
            <a:br>
              <a:rPr lang="ru-RU" sz="1800" dirty="0">
                <a:solidFill>
                  <a:schemeClr val="tx1"/>
                </a:solidFill>
              </a:rPr>
            </a:b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4804" y="1015252"/>
            <a:ext cx="1219306" cy="121930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8225" y="2307978"/>
            <a:ext cx="1292464" cy="129856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76252" y="3857115"/>
            <a:ext cx="1164437" cy="134123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/>
          <a:srcRect l="860" t="17134" r="-860" b="16531"/>
          <a:stretch/>
        </p:blipFill>
        <p:spPr>
          <a:xfrm>
            <a:off x="9177427" y="5366731"/>
            <a:ext cx="1063262" cy="1261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34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8518" y="351474"/>
            <a:ext cx="8304106" cy="638732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на базе МБОУ СОШ №15 имени Пяти Героев Советского Союза реализуется проект «Целевая модель наставничества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6" y="4127409"/>
            <a:ext cx="2340033" cy="171657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56096" y="1708195"/>
            <a:ext cx="6024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наставничества «Ученик-ученик»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83213" y="2181422"/>
            <a:ext cx="43908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Позиция «Равный – равному»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58094" y="2709834"/>
            <a:ext cx="4937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Социальный проект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«Наставники самоуправления МБОУ СОШ №15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39339" y="4222578"/>
            <a:ext cx="4541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Каникулярная деятельность Программа внеурочной деятельности «Школа наставничества».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31584" y="5407865"/>
            <a:ext cx="3942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амоопределения и профессиональной ориентации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2816932"/>
            <a:ext cx="2976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Личный пример - не просто лучший метод убеждения, а единственный.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0264" y="1969576"/>
            <a:ext cx="3917830" cy="367541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416799" y="3521331"/>
            <a:ext cx="4057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«Наставничество»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166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445172150"/>
              </p:ext>
            </p:extLst>
          </p:nvPr>
        </p:nvGraphicFramePr>
        <p:xfrm>
          <a:off x="137160" y="216746"/>
          <a:ext cx="11932920" cy="64583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92912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2579367" y="1898028"/>
            <a:ext cx="6867144" cy="8624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7482" y="200670"/>
            <a:ext cx="8596668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Целевая аудитория проекта «Наставничество в самоуправлении»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007280"/>
              </p:ext>
            </p:extLst>
          </p:nvPr>
        </p:nvGraphicFramePr>
        <p:xfrm>
          <a:off x="293286" y="3514917"/>
          <a:ext cx="11563434" cy="27314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553906" y="1898028"/>
            <a:ext cx="63953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наставничества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«ученик-ученик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7" name="Стрелка вниз 6"/>
          <p:cNvSpPr/>
          <p:nvPr/>
        </p:nvSpPr>
        <p:spPr>
          <a:xfrm>
            <a:off x="5754963" y="2921821"/>
            <a:ext cx="320040" cy="4663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43744" y="1181563"/>
            <a:ext cx="1249788" cy="109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59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10894906" cy="13208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Кадровые ресурсы реализации проекта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4763499"/>
              </p:ext>
            </p:extLst>
          </p:nvPr>
        </p:nvGraphicFramePr>
        <p:xfrm>
          <a:off x="677862" y="1310640"/>
          <a:ext cx="11168698" cy="47313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6096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8774" y="426720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Научно-методические ресурсы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9890394"/>
              </p:ext>
            </p:extLst>
          </p:nvPr>
        </p:nvGraphicFramePr>
        <p:xfrm>
          <a:off x="985520" y="1229360"/>
          <a:ext cx="10972799" cy="53714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520" y="0"/>
            <a:ext cx="3418840" cy="341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09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3538728" y="2214860"/>
            <a:ext cx="3730752" cy="18907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222" y="159453"/>
            <a:ext cx="8258340" cy="59740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Сетевое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сотрудничество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31336" y="2841650"/>
            <a:ext cx="3172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СОШ №15</a:t>
            </a:r>
          </a:p>
        </p:txBody>
      </p:sp>
      <p:cxnSp>
        <p:nvCxnSpPr>
          <p:cNvPr id="7" name="Прямая соединительная линия 6"/>
          <p:cNvCxnSpPr>
            <a:stCxn id="4" idx="7"/>
          </p:cNvCxnSpPr>
          <p:nvPr/>
        </p:nvCxnSpPr>
        <p:spPr>
          <a:xfrm flipV="1">
            <a:off x="6723124" y="1930401"/>
            <a:ext cx="1716788" cy="5613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>
            <a:stCxn id="4" idx="5"/>
          </p:cNvCxnSpPr>
          <p:nvPr/>
        </p:nvCxnSpPr>
        <p:spPr>
          <a:xfrm>
            <a:off x="6723124" y="3828755"/>
            <a:ext cx="1410464" cy="5542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>
            <a:stCxn id="4" idx="0"/>
          </p:cNvCxnSpPr>
          <p:nvPr/>
        </p:nvCxnSpPr>
        <p:spPr>
          <a:xfrm flipV="1">
            <a:off x="5404104" y="1780320"/>
            <a:ext cx="27432" cy="4345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>
            <a:stCxn id="4" idx="1"/>
          </p:cNvCxnSpPr>
          <p:nvPr/>
        </p:nvCxnSpPr>
        <p:spPr>
          <a:xfrm flipH="1" flipV="1">
            <a:off x="2834640" y="2112265"/>
            <a:ext cx="1250444" cy="3794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>
            <a:stCxn id="4" idx="2"/>
          </p:cNvCxnSpPr>
          <p:nvPr/>
        </p:nvCxnSpPr>
        <p:spPr>
          <a:xfrm flipH="1">
            <a:off x="1572768" y="3160258"/>
            <a:ext cx="1965960" cy="3494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>
            <a:off x="5431536" y="4135658"/>
            <a:ext cx="9144" cy="12161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787179" y="4382993"/>
            <a:ext cx="2696232" cy="191722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МДОУ «Детский сад №57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письмо поддержки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МДОУ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№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57», письмо поддержки МДОУ «Детский сад 126», план работы с МДОУ «Детский сад» №57,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работы с  МАУДО ДЮЦ "Сказка"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8527792" y="1214419"/>
            <a:ext cx="2550160" cy="2737463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«Дальневосточным университетом путей и сообщений» (ДВГУПС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рецензия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проект «Я-наставник, я-будущий учитель математики» от начальника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управления воспитательной работы, доцента кафедры международных коммуникаций, сервиса и туризма Зиновьевой Е.А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787179" y="756861"/>
            <a:ext cx="2184621" cy="135540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«МОЙ БИЗНЕС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рецензия на проекты по финансовой грамотности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896498" y="4389120"/>
            <a:ext cx="3563982" cy="148435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457200">
              <a:spcBef>
                <a:spcPts val="1000"/>
              </a:spcBef>
              <a:buClr>
                <a:srgbClr val="5FCBEF"/>
              </a:buClr>
              <a:buSzPct val="80000"/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Совместный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мероприятий по патриотическому воспитанию, посвященный 100-летию Героя Советского Союза Яшина Виктора Николаевича с Советом ветеранов «Авиастроитель» Улан-Удэнского авиационного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завода 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38912" y="2377440"/>
            <a:ext cx="1271016" cy="139414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с Советом ветеранов Кировского района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3629660" y="4867158"/>
            <a:ext cx="3539236" cy="17821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457200">
              <a:spcBef>
                <a:spcPts val="1000"/>
              </a:spcBef>
              <a:buClr>
                <a:srgbClr val="5FCBEF"/>
              </a:buClr>
              <a:buSzPct val="80000"/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Восточным военный округ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Хабаровска, Хабаровская краевая общественная организация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ветеранов воздушно-десантных войск и войск специального назначения «Союз Десантников»,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ветераны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боевых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действий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«Боевое братство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983732" y="756861"/>
            <a:ext cx="3676908" cy="120274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работы с ГИБДД,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совместной работы с инспектором ПДН ОУУП и ПДН ОП №6</a:t>
            </a:r>
          </a:p>
          <a:p>
            <a:pPr algn="ctr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9" name="Прямая соединительная линия 38"/>
          <p:cNvCxnSpPr>
            <a:stCxn id="4" idx="3"/>
          </p:cNvCxnSpPr>
          <p:nvPr/>
        </p:nvCxnSpPr>
        <p:spPr>
          <a:xfrm flipH="1">
            <a:off x="3236649" y="3828755"/>
            <a:ext cx="848435" cy="5603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820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33436" y="813721"/>
            <a:ext cx="20874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ИДЕЯ ПРОЕКТА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333436" y="1089633"/>
            <a:ext cx="7924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идея проекта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заключается в том, что передача личного опыта добровольческой деятельности путем наставничества является лучшим мотиватором к занятию волонтерством. Видя положительный пример перед глазами, люди склонны следовать этому примеру, и волонтерство как движение доброй воли необходимо развивать именно через личные примеры и наставничество.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22" y="407154"/>
            <a:ext cx="1102360" cy="110236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98" r="-1"/>
          <a:stretch/>
        </p:blipFill>
        <p:spPr>
          <a:xfrm>
            <a:off x="3040296" y="3081992"/>
            <a:ext cx="2810431" cy="228706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6096" y="3081992"/>
            <a:ext cx="2339101" cy="175432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22" y="4836318"/>
            <a:ext cx="2789287" cy="18595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251" y="3108361"/>
            <a:ext cx="2472331" cy="164822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90288" y="4789572"/>
            <a:ext cx="2428731" cy="188906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1281" y="3103308"/>
            <a:ext cx="2204364" cy="165327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465922" y="1089633"/>
            <a:ext cx="2653097" cy="167104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28919" y="4789572"/>
            <a:ext cx="2082148" cy="197698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04161" y="4967617"/>
            <a:ext cx="1967890" cy="172562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871345" y="3188767"/>
            <a:ext cx="1261981" cy="146316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200136" y="5422424"/>
            <a:ext cx="2008656" cy="1305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240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3280" y="0"/>
            <a:ext cx="8369762" cy="80613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реализации практики </a:t>
            </a:r>
            <a:b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«Наставничество в самоуправлении»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2240" y="806132"/>
            <a:ext cx="11927840" cy="5909628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1 .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Организационный этап ( с 01.09.2021 г. по 01.10.2021 г.)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400" spc="-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400" spc="-3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spc="-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организационный этап был </a:t>
            </a:r>
            <a:r>
              <a:rPr lang="ru-RU" sz="1400" spc="-3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 мониторинг «Наставничество </a:t>
            </a:r>
            <a:r>
              <a:rPr lang="ru-RU" sz="1400" spc="-3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волонтерство», </a:t>
            </a:r>
            <a:r>
              <a:rPr lang="ru-RU" sz="1400" spc="-3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 </a:t>
            </a:r>
            <a:r>
              <a:rPr lang="ru-RU" sz="1400" spc="-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банк наставников и наставляемых, оформлена дорожная карта проекта, разработан входящий мониторинг </a:t>
            </a:r>
            <a:r>
              <a:rPr lang="ru-RU" sz="1400" spc="-3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«наставляемого», «наставника», </a:t>
            </a:r>
            <a:r>
              <a:rPr lang="ru-RU" sz="1400" spc="-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разработана программа внеурочной деятельности «Школа наставников», разработан процесс взаимодействия наставников и </a:t>
            </a:r>
            <a:r>
              <a:rPr lang="ru-RU" sz="1400" spc="-3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наставляемых. После </a:t>
            </a:r>
            <a:r>
              <a:rPr lang="ru-RU" sz="1400" spc="-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мониторинга в школе был создан отряд «Наставники», который начал работать по шести направлениям: «Образование», «Патриотическое воспитание», «Культурно-массовые мероприятия», «Здоровый образ жизни», «Медиация», «Волонтерство» (финансовое, социальное)». За данными направлениями закреплены кураторы-старшеклассники.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400" spc="-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это же период была проведена первая учеба на тему «Лидерские способности, как их развивать», тренинг «Качели», методика </a:t>
            </a:r>
            <a:r>
              <a:rPr lang="ru-RU" sz="1400" spc="-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soft</a:t>
            </a:r>
            <a:r>
              <a:rPr lang="ru-RU" sz="1400" spc="-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spc="-3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skills</a:t>
            </a:r>
            <a:r>
              <a:rPr lang="ru-RU" sz="1400" spc="-3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-компетенций для </a:t>
            </a:r>
            <a:r>
              <a:rPr lang="ru-RU" sz="1400" spc="-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детей. Куратором обучения стала наставник – педагог Вторыгина Анастасия Андреевна, а также бизнес-</a:t>
            </a:r>
            <a:r>
              <a:rPr lang="ru-RU" sz="1400" spc="-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коучи</a:t>
            </a:r>
            <a:r>
              <a:rPr lang="ru-RU" sz="1400" spc="-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из центра «МОЙ БИЗНЕС» г. </a:t>
            </a:r>
            <a:r>
              <a:rPr lang="ru-RU" sz="1400" spc="-3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Хабаровск, психолог и социальный педагог. После </a:t>
            </a:r>
            <a:r>
              <a:rPr lang="ru-RU" sz="1400" spc="-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этих обучающих встреч были назначены дети-наставники для проведения мероприятий, закреплены пары наставников и наставляемых, разработаны социальные проекты по всем </a:t>
            </a:r>
            <a:r>
              <a:rPr lang="ru-RU" sz="1400" spc="-3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направлениям. В </a:t>
            </a:r>
            <a:r>
              <a:rPr lang="ru-RU" sz="1400" spc="-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каникулярное время была реализована программа внеурочной деятельности «Школа наставников» с использованием пособия МЕНТОРИ «Рабочие тетради наставника».</a:t>
            </a:r>
            <a:endParaRPr lang="ru-RU" sz="1400" spc="-3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Основной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 01.10.2021 г.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29.06.2022 г.)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400" spc="-3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spc="-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с </a:t>
            </a:r>
            <a:r>
              <a:rPr lang="ru-RU" sz="1400" spc="-3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1.10.2021г. </a:t>
            </a:r>
            <a:r>
              <a:rPr lang="ru-RU" sz="1400" spc="-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400" spc="-3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29.06. 2022г. </a:t>
            </a:r>
            <a:r>
              <a:rPr lang="ru-RU" sz="1400" spc="-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проведены запланированные мероприятия по всем направлениям. В своих проектах ребята применяли и использовали следующие методы: </a:t>
            </a:r>
            <a:r>
              <a:rPr lang="ru-RU" sz="1400" spc="-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Event</a:t>
            </a:r>
            <a:r>
              <a:rPr lang="ru-RU" sz="1400" spc="-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-технологии, событийные модульные технологии, социальные технологии, PR поддержка проекта «Наставник ученик</a:t>
            </a:r>
            <a:r>
              <a:rPr lang="ru-RU" sz="1400" spc="-3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В </a:t>
            </a:r>
            <a:r>
              <a:rPr lang="ru-RU" sz="1400" spc="-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рамках социальных проектов были согласованы планы сетевого сотрудничества с партнерами, подготовлены письма поддержки, подведены итоги финансовых затрат. Каждое событие публиковалось в социальных сетях: </a:t>
            </a:r>
            <a:r>
              <a:rPr lang="ru-RU" sz="1400" spc="-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ВКонтакте</a:t>
            </a:r>
            <a:r>
              <a:rPr lang="ru-RU" sz="1400" spc="-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Телеграмм. </a:t>
            </a:r>
            <a:r>
              <a:rPr lang="ru-RU" sz="1400" spc="-3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1400" spc="-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2021-2022 </a:t>
            </a:r>
            <a:r>
              <a:rPr lang="ru-RU" sz="1400" spc="-3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учебный год </a:t>
            </a:r>
            <a:r>
              <a:rPr lang="ru-RU" sz="1400" spc="-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было реализовано 29 событий.  Перед каждым событием куратором наставников </a:t>
            </a:r>
            <a:r>
              <a:rPr lang="ru-RU" sz="1400" spc="-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Вторыгиной</a:t>
            </a:r>
            <a:r>
              <a:rPr lang="ru-RU" sz="1400" spc="-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А.А. были проведены консультации. После проведения – рефлексия.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400" b="1" spc="-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Заключительный </a:t>
            </a:r>
            <a:r>
              <a:rPr lang="ru-RU" sz="1400" b="1" spc="-3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этап:</a:t>
            </a:r>
            <a:endParaRPr lang="ru-RU" sz="1400" b="1" spc="-3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400" spc="-3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Анализ </a:t>
            </a:r>
            <a:r>
              <a:rPr lang="ru-RU" sz="1400" spc="-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результативности проекта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400" spc="-3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Создание фотоотчета, видеоролик</a:t>
            </a:r>
            <a:r>
              <a:rPr lang="ru-RU" sz="1400" spc="-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400" spc="-3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Презентация </a:t>
            </a:r>
            <a:r>
              <a:rPr lang="ru-RU" sz="1400" spc="-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и </a:t>
            </a:r>
            <a:r>
              <a:rPr lang="ru-RU" sz="1400" spc="-3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были представлены на Совете </a:t>
            </a:r>
            <a:r>
              <a:rPr lang="ru-RU" sz="1400" spc="-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самоуправления, педагогическом совете МБОУ СОШ №15 имени Пяти Героев Советского </a:t>
            </a:r>
            <a:r>
              <a:rPr lang="ru-RU" sz="1400" spc="-3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Союза,  городском семинар </a:t>
            </a:r>
            <a:r>
              <a:rPr lang="ru-RU" sz="1400" spc="-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400" spc="-3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совещании для </a:t>
            </a:r>
            <a:r>
              <a:rPr lang="ru-RU" sz="1400" spc="-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педагогов, реализующих наставническую деятельность в общеобразовательном учреждении, «Организация наставнической деятельности для формирования самоопределения и осознанного выбора по направлениям «учитель-ученик», «ученик-ученик</a:t>
            </a:r>
            <a:r>
              <a:rPr lang="ru-RU" sz="1400" spc="-3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1400" spc="-3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400" dirty="0"/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96515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2778</TotalTime>
  <Words>1285</Words>
  <Application>Microsoft Office PowerPoint</Application>
  <PresentationFormat>Широкоэкранный</PresentationFormat>
  <Paragraphs>119</Paragraphs>
  <Slides>12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Calibri</vt:lpstr>
      <vt:lpstr>Times New Roman</vt:lpstr>
      <vt:lpstr>Trebuchet MS</vt:lpstr>
      <vt:lpstr>Wingdings 3</vt:lpstr>
      <vt:lpstr>Грань</vt:lpstr>
      <vt:lpstr>Acrobat Document</vt:lpstr>
      <vt:lpstr>        Реализация модели наставничества среди обучающихся в МБОУ СОШ №15  имени Пяти Героев Советского Союза </vt:lpstr>
      <vt:lpstr>С 2021 года на базе МБОУ СОШ №15 имени Пяти Героев Советского Союза реализуется проект «Целевая модель наставничества»</vt:lpstr>
      <vt:lpstr>Презентация PowerPoint</vt:lpstr>
      <vt:lpstr> Целевая аудитория проекта «Наставничество в самоуправлении»</vt:lpstr>
      <vt:lpstr>Кадровые ресурсы реализации проекта</vt:lpstr>
      <vt:lpstr>Научно-методические ресурсы</vt:lpstr>
      <vt:lpstr>Сетевое сотрудничество</vt:lpstr>
      <vt:lpstr>Презентация PowerPoint</vt:lpstr>
      <vt:lpstr>Этапы реализации практики  «Наставничество в самоуправлении»</vt:lpstr>
      <vt:lpstr>29 событий (игры, квесты, уроки, праздники, мастер-классы, соревнования, линейки памяти, Уроки мужества, классные часы, кейс-задачи).</vt:lpstr>
      <vt:lpstr>Результаты социальной практики </vt:lpstr>
      <vt:lpstr> Сведения о представлении воспитательной практики Опыт реализации практики «Наставничество в самоуправлении» представлен: - на Всероссийском конкурсе лучших практик наставничества; - на краевом конкурсе успешного опыты наставничества в образовательных организациях; - на городском семинар - совещании для педагогов, реализующих наставническую деятельность в общеобразовательном учреждении, «Организация наставнической деятельности для формирования самоопределения и осознанного выбора по направлениям «учитель-ученик», «ученик-ученик»; -  на городском конкурсе воспитательных практик «Новые идеи воспитания».  Методические разработки размещены на сайте школы: - https://khb-s15.ippk.ru/index.php/nastavnichestvo  Ссылки на мероприятия: - https://habarovsk.bezformata.com/listnews/pismo-soldatu-proshla-v-habarovskoy/104827328/ - https://amurmedia.ru/news/1275189/«Письмо солдату» - https://www.youtube.com/watch?v=Da2RU_9rWjE - http://debri-dv.com/article/30623/vserossiyskaya_voenno-patrioticheskaya_akciya_pismo_soldatu_sostoyalas_v_habarovske - https://function.mil.ru/news_page/country/more.htm?id=12418332@egNews - https://t.me/shkola15khv - https://vk.com/15shkolardsh (РДШ)   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«Реализация модели наставничества среди обучающихся в МБОУ СОШ №15  имени Пяти Героев Советского Союза»</dc:title>
  <dc:creator>Учетная запись Майкрософт</dc:creator>
  <cp:lastModifiedBy>Учетная запись Майкрософт</cp:lastModifiedBy>
  <cp:revision>110</cp:revision>
  <dcterms:created xsi:type="dcterms:W3CDTF">2022-11-11T06:02:05Z</dcterms:created>
  <dcterms:modified xsi:type="dcterms:W3CDTF">2023-01-20T02:39:27Z</dcterms:modified>
</cp:coreProperties>
</file>